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7a67caf04a46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8fd02b5c514ef2"/>
  </p:sldMasterIdLst>
  <p:sldIdLst>
    <p:sldId xmlns:r="http://schemas.openxmlformats.org/officeDocument/2006/relationships" id="256" r:id="R32efe95c73314c7f"/>
    <p:sldId xmlns:r="http://schemas.openxmlformats.org/officeDocument/2006/relationships" id="257" r:id="Ra33ff4ae8574437b"/>
    <p:sldId xmlns:r="http://schemas.openxmlformats.org/officeDocument/2006/relationships" id="258" r:id="Rcb8d2912c47842e3"/>
    <p:sldId xmlns:r="http://schemas.openxmlformats.org/officeDocument/2006/relationships" id="259" r:id="R0dcb832564174486"/>
    <p:sldId xmlns:r="http://schemas.openxmlformats.org/officeDocument/2006/relationships" id="260" r:id="Rb9ec7c38f5064c61"/>
    <p:sldId xmlns:r="http://schemas.openxmlformats.org/officeDocument/2006/relationships" id="261" r:id="Rebaa74943da446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8fd02b5c514ef2" /><Relationship Type="http://schemas.openxmlformats.org/officeDocument/2006/relationships/slide" Target="/ppt/slides/slide1.xml" Id="R32efe95c73314c7f" /><Relationship Type="http://schemas.openxmlformats.org/officeDocument/2006/relationships/slide" Target="/ppt/slides/slide2.xml" Id="Ra33ff4ae8574437b" /><Relationship Type="http://schemas.openxmlformats.org/officeDocument/2006/relationships/slide" Target="/ppt/slides/slide3.xml" Id="Rcb8d2912c47842e3" /><Relationship Type="http://schemas.openxmlformats.org/officeDocument/2006/relationships/slide" Target="/ppt/slides/slide4.xml" Id="R0dcb832564174486" /><Relationship Type="http://schemas.openxmlformats.org/officeDocument/2006/relationships/slide" Target="/ppt/slides/slide5.xml" Id="Rb9ec7c38f5064c61" /><Relationship Type="http://schemas.openxmlformats.org/officeDocument/2006/relationships/slide" Target="/ppt/slides/slide6.xml" Id="Rebaa74943da446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ccdfc47acb41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05a47a57545d8" /><Relationship Type="http://schemas.openxmlformats.org/officeDocument/2006/relationships/theme" Target="/ppt/slideMasters/theme/theme1.xml" Id="Rcd8a8a278f3948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005a47a57545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b302264d64e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44f001a3c41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50d51786348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975891efb43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374d0bdb240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028e4c36049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TEAMØKONOMI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TEAMØKONOMI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TEAMØKONOMI DA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TEAMØKONOMI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TEAMØKONOMI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TEAMØKONOMI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4 984 278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1 409 556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1 495 378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5 084 723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5 279 653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TEAMØKONOMI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Cellulosen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82 24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staale.jensen@c2i.no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985 142 793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TEAMØKONOMI DA</a:t>
            </a:r>
          </a:p>
        </p:txBody>
      </p:sp>
    </p:spTree>
  </p:cSld>
  <p:clrMapOvr>
    <a:masterClrMapping xmlns:a="http://schemas.openxmlformats.org/drawingml/2006/main"/>
  </p:clrMapOvr>
</p:sld>
</file>