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57e65174d7d438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2d58ecacddc4ab8"/>
  </p:sldMasterIdLst>
  <p:sldIdLst>
    <p:sldId xmlns:r="http://schemas.openxmlformats.org/officeDocument/2006/relationships" id="256" r:id="Rc563baa4b2314a80"/>
    <p:sldId xmlns:r="http://schemas.openxmlformats.org/officeDocument/2006/relationships" id="257" r:id="R14181fc178ba43da"/>
    <p:sldId xmlns:r="http://schemas.openxmlformats.org/officeDocument/2006/relationships" id="258" r:id="R78595c1a26604614"/>
    <p:sldId xmlns:r="http://schemas.openxmlformats.org/officeDocument/2006/relationships" id="259" r:id="R6f0a163e75f64b72"/>
    <p:sldId xmlns:r="http://schemas.openxmlformats.org/officeDocument/2006/relationships" id="260" r:id="R624197ac1e7a4cf9"/>
    <p:sldId xmlns:r="http://schemas.openxmlformats.org/officeDocument/2006/relationships" id="261" r:id="R0028ca39ae24446c"/>
    <p:sldId xmlns:r="http://schemas.openxmlformats.org/officeDocument/2006/relationships" id="262" r:id="Rdddb5c2bd1414a7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d58ecacddc4ab8" /><Relationship Type="http://schemas.openxmlformats.org/officeDocument/2006/relationships/slide" Target="/ppt/slides/slide1.xml" Id="Rc563baa4b2314a80" /><Relationship Type="http://schemas.openxmlformats.org/officeDocument/2006/relationships/slide" Target="/ppt/slides/slide2.xml" Id="R14181fc178ba43da" /><Relationship Type="http://schemas.openxmlformats.org/officeDocument/2006/relationships/slide" Target="/ppt/slides/slide3.xml" Id="R78595c1a26604614" /><Relationship Type="http://schemas.openxmlformats.org/officeDocument/2006/relationships/slide" Target="/ppt/slides/slide4.xml" Id="R6f0a163e75f64b72" /><Relationship Type="http://schemas.openxmlformats.org/officeDocument/2006/relationships/slide" Target="/ppt/slides/slide5.xml" Id="R624197ac1e7a4cf9" /><Relationship Type="http://schemas.openxmlformats.org/officeDocument/2006/relationships/slide" Target="/ppt/slides/slide6.xml" Id="R0028ca39ae24446c" /><Relationship Type="http://schemas.openxmlformats.org/officeDocument/2006/relationships/slide" Target="/ppt/slides/slide7.xml" Id="Rdddb5c2bd1414a7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796db532f4432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bc3f8e81804634" /><Relationship Type="http://schemas.openxmlformats.org/officeDocument/2006/relationships/theme" Target="/ppt/slideMasters/theme/theme1.xml" Id="Rd3ecacf1339b4e7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9bc3f8e8180463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8305abd57d40f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cfb9bb8bbe4cc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baeaf594904cd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b0f140b02245b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237811e8404df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ccf628318a4e6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fc31a05123432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MIKI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MIKI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MIKI REGNSKAP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MIKI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MIKI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MIKI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18 147 264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4 079 774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3 988 798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10 508 855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18 994 225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MIKI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KITTILSEN JØRGEN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PREGO HOLDING AS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JEAN B LINAAE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KITTILSEN ANNE LISE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MIKI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Thor Dahls gate 1-3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3210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47 09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post@miki-regnskap.no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985 148 651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MIKI REGNSKAP AS</a:t>
            </a:r>
          </a:p>
        </p:txBody>
      </p:sp>
    </p:spTree>
  </p:cSld>
  <p:clrMapOvr>
    <a:masterClrMapping xmlns:a="http://schemas.openxmlformats.org/drawingml/2006/main"/>
  </p:clrMapOvr>
</p:sld>
</file>