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e6136ab7c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87450a76c42c0"/>
  </p:sldMasterIdLst>
  <p:sldIdLst>
    <p:sldId xmlns:r="http://schemas.openxmlformats.org/officeDocument/2006/relationships" id="256" r:id="Rdf0dfbfda73e45bf"/>
    <p:sldId xmlns:r="http://schemas.openxmlformats.org/officeDocument/2006/relationships" id="257" r:id="R2078c754e4ff4c9d"/>
    <p:sldId xmlns:r="http://schemas.openxmlformats.org/officeDocument/2006/relationships" id="258" r:id="Rd7a5b5397b1e44d0"/>
    <p:sldId xmlns:r="http://schemas.openxmlformats.org/officeDocument/2006/relationships" id="259" r:id="R9f644f8d2ec14d73"/>
    <p:sldId xmlns:r="http://schemas.openxmlformats.org/officeDocument/2006/relationships" id="260" r:id="R6f4bad13bc974451"/>
    <p:sldId xmlns:r="http://schemas.openxmlformats.org/officeDocument/2006/relationships" id="261" r:id="Reab2d2d68f07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87450a76c42c0" /><Relationship Type="http://schemas.openxmlformats.org/officeDocument/2006/relationships/slide" Target="/ppt/slides/slide1.xml" Id="Rdf0dfbfda73e45bf" /><Relationship Type="http://schemas.openxmlformats.org/officeDocument/2006/relationships/slide" Target="/ppt/slides/slide2.xml" Id="R2078c754e4ff4c9d" /><Relationship Type="http://schemas.openxmlformats.org/officeDocument/2006/relationships/slide" Target="/ppt/slides/slide3.xml" Id="Rd7a5b5397b1e44d0" /><Relationship Type="http://schemas.openxmlformats.org/officeDocument/2006/relationships/slide" Target="/ppt/slides/slide4.xml" Id="R9f644f8d2ec14d73" /><Relationship Type="http://schemas.openxmlformats.org/officeDocument/2006/relationships/slide" Target="/ppt/slides/slide5.xml" Id="R6f4bad13bc974451" /><Relationship Type="http://schemas.openxmlformats.org/officeDocument/2006/relationships/slide" Target="/ppt/slides/slide6.xml" Id="Reab2d2d68f07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70d038cab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7f33a766469d" /><Relationship Type="http://schemas.openxmlformats.org/officeDocument/2006/relationships/theme" Target="/ppt/slideMasters/theme/theme1.xml" Id="R5b73941bfda3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f7f33a766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05ce2746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aae1df1f1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61e22d1c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8474292b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b2deb6e5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03c00b32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