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aff52ed6214f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064fa1835a45a3"/>
  </p:sldMasterIdLst>
  <p:sldIdLst>
    <p:sldId xmlns:r="http://schemas.openxmlformats.org/officeDocument/2006/relationships" id="256" r:id="Rddaceaf08adf485b"/>
    <p:sldId xmlns:r="http://schemas.openxmlformats.org/officeDocument/2006/relationships" id="257" r:id="Rcd51ae081373410e"/>
    <p:sldId xmlns:r="http://schemas.openxmlformats.org/officeDocument/2006/relationships" id="258" r:id="Rb53a8cbf78c94ec5"/>
    <p:sldId xmlns:r="http://schemas.openxmlformats.org/officeDocument/2006/relationships" id="259" r:id="Rbde55f6ae2164ad1"/>
    <p:sldId xmlns:r="http://schemas.openxmlformats.org/officeDocument/2006/relationships" id="260" r:id="Ra6b5219cbee24572"/>
    <p:sldId xmlns:r="http://schemas.openxmlformats.org/officeDocument/2006/relationships" id="261" r:id="R0fe11141a73240b6"/>
    <p:sldId xmlns:r="http://schemas.openxmlformats.org/officeDocument/2006/relationships" id="262" r:id="R2241c4ae70d142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064fa1835a45a3" /><Relationship Type="http://schemas.openxmlformats.org/officeDocument/2006/relationships/slide" Target="/ppt/slides/slide1.xml" Id="Rddaceaf08adf485b" /><Relationship Type="http://schemas.openxmlformats.org/officeDocument/2006/relationships/slide" Target="/ppt/slides/slide2.xml" Id="Rcd51ae081373410e" /><Relationship Type="http://schemas.openxmlformats.org/officeDocument/2006/relationships/slide" Target="/ppt/slides/slide3.xml" Id="Rb53a8cbf78c94ec5" /><Relationship Type="http://schemas.openxmlformats.org/officeDocument/2006/relationships/slide" Target="/ppt/slides/slide4.xml" Id="Rbde55f6ae2164ad1" /><Relationship Type="http://schemas.openxmlformats.org/officeDocument/2006/relationships/slide" Target="/ppt/slides/slide5.xml" Id="Ra6b5219cbee24572" /><Relationship Type="http://schemas.openxmlformats.org/officeDocument/2006/relationships/slide" Target="/ppt/slides/slide6.xml" Id="R0fe11141a73240b6" /><Relationship Type="http://schemas.openxmlformats.org/officeDocument/2006/relationships/slide" Target="/ppt/slides/slide7.xml" Id="R2241c4ae70d142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b7dd5df41f46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913dc9c8641e4" /><Relationship Type="http://schemas.openxmlformats.org/officeDocument/2006/relationships/theme" Target="/ppt/slideMasters/theme/theme1.xml" Id="R203903f125e24f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b913dc9c8641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6389184b84e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66e25cf6f4f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aa421672a4e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862a0603440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3e939b22544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2db761bd04a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d0008585846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ASPEN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ASPEN INVEST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218 500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323 156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4 872 757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 GAUTE ASPEN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Odins vei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3518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91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dan@aspen-no.no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985 173 788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ASPEN INVEST AS</a:t>
            </a:r>
          </a:p>
        </p:txBody>
      </p:sp>
    </p:spTree>
  </p:cSld>
  <p:clrMapOvr>
    <a:masterClrMapping xmlns:a="http://schemas.openxmlformats.org/drawingml/2006/main"/>
  </p:clrMapOvr>
</p:sld>
</file>