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4a9c1915b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a1c4336944bd6"/>
  </p:sldMasterIdLst>
  <p:sldIdLst>
    <p:sldId xmlns:r="http://schemas.openxmlformats.org/officeDocument/2006/relationships" id="256" r:id="R379587aa06a24f64"/>
    <p:sldId xmlns:r="http://schemas.openxmlformats.org/officeDocument/2006/relationships" id="257" r:id="R0a8a75bad1dc4c23"/>
    <p:sldId xmlns:r="http://schemas.openxmlformats.org/officeDocument/2006/relationships" id="258" r:id="Rda99f4ff94f74693"/>
    <p:sldId xmlns:r="http://schemas.openxmlformats.org/officeDocument/2006/relationships" id="259" r:id="R83c32b61a19744b5"/>
    <p:sldId xmlns:r="http://schemas.openxmlformats.org/officeDocument/2006/relationships" id="260" r:id="Raa1acc48eed040df"/>
    <p:sldId xmlns:r="http://schemas.openxmlformats.org/officeDocument/2006/relationships" id="261" r:id="R06c184e8e046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a1c4336944bd6" /><Relationship Type="http://schemas.openxmlformats.org/officeDocument/2006/relationships/slide" Target="/ppt/slides/slide1.xml" Id="R379587aa06a24f64" /><Relationship Type="http://schemas.openxmlformats.org/officeDocument/2006/relationships/slide" Target="/ppt/slides/slide2.xml" Id="R0a8a75bad1dc4c23" /><Relationship Type="http://schemas.openxmlformats.org/officeDocument/2006/relationships/slide" Target="/ppt/slides/slide3.xml" Id="Rda99f4ff94f74693" /><Relationship Type="http://schemas.openxmlformats.org/officeDocument/2006/relationships/slide" Target="/ppt/slides/slide4.xml" Id="R83c32b61a19744b5" /><Relationship Type="http://schemas.openxmlformats.org/officeDocument/2006/relationships/slide" Target="/ppt/slides/slide5.xml" Id="Raa1acc48eed040df" /><Relationship Type="http://schemas.openxmlformats.org/officeDocument/2006/relationships/slide" Target="/ppt/slides/slide6.xml" Id="R06c184e8e046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ff8eda47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6b9008f24cff" /><Relationship Type="http://schemas.openxmlformats.org/officeDocument/2006/relationships/theme" Target="/ppt/slideMasters/theme/theme1.xml" Id="Rc92ac99a9da7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46b9008f2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cb2c901c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0bf22dfc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a84b8a5b9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0a8fdb451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0bd6477a2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64c02650b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