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befd05224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d9066259a4cf0"/>
  </p:sldMasterIdLst>
  <p:sldIdLst>
    <p:sldId xmlns:r="http://schemas.openxmlformats.org/officeDocument/2006/relationships" id="256" r:id="R4bb97118292b4454"/>
    <p:sldId xmlns:r="http://schemas.openxmlformats.org/officeDocument/2006/relationships" id="257" r:id="Rfe2716f32f324654"/>
    <p:sldId xmlns:r="http://schemas.openxmlformats.org/officeDocument/2006/relationships" id="258" r:id="R38608aa6735c4436"/>
    <p:sldId xmlns:r="http://schemas.openxmlformats.org/officeDocument/2006/relationships" id="259" r:id="R1e0605f9b36a4cac"/>
    <p:sldId xmlns:r="http://schemas.openxmlformats.org/officeDocument/2006/relationships" id="260" r:id="Rc812e267f8a6415b"/>
    <p:sldId xmlns:r="http://schemas.openxmlformats.org/officeDocument/2006/relationships" id="261" r:id="Rdbd6fa5a261f4399"/>
    <p:sldId xmlns:r="http://schemas.openxmlformats.org/officeDocument/2006/relationships" id="262" r:id="Reca8ef84ce44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d9066259a4cf0" /><Relationship Type="http://schemas.openxmlformats.org/officeDocument/2006/relationships/slide" Target="/ppt/slides/slide1.xml" Id="R4bb97118292b4454" /><Relationship Type="http://schemas.openxmlformats.org/officeDocument/2006/relationships/slide" Target="/ppt/slides/slide2.xml" Id="Rfe2716f32f324654" /><Relationship Type="http://schemas.openxmlformats.org/officeDocument/2006/relationships/slide" Target="/ppt/slides/slide3.xml" Id="R38608aa6735c4436" /><Relationship Type="http://schemas.openxmlformats.org/officeDocument/2006/relationships/slide" Target="/ppt/slides/slide4.xml" Id="R1e0605f9b36a4cac" /><Relationship Type="http://schemas.openxmlformats.org/officeDocument/2006/relationships/slide" Target="/ppt/slides/slide5.xml" Id="Rc812e267f8a6415b" /><Relationship Type="http://schemas.openxmlformats.org/officeDocument/2006/relationships/slide" Target="/ppt/slides/slide6.xml" Id="Rdbd6fa5a261f4399" /><Relationship Type="http://schemas.openxmlformats.org/officeDocument/2006/relationships/slide" Target="/ppt/slides/slide7.xml" Id="Reca8ef84ce44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847ae3469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a1a4b8a54222" /><Relationship Type="http://schemas.openxmlformats.org/officeDocument/2006/relationships/theme" Target="/ppt/slideMasters/theme/theme1.xml" Id="R5c54fbe1f585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da1a4b8a5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abc81a6e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c3efe5a6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c3e6da0e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91988994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3ad35300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bc02ebe00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97320b1e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