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eaa8041d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5768718c44fe2"/>
  </p:sldMasterIdLst>
  <p:sldIdLst>
    <p:sldId xmlns:r="http://schemas.openxmlformats.org/officeDocument/2006/relationships" id="256" r:id="R77088d0b5ff04f5b"/>
    <p:sldId xmlns:r="http://schemas.openxmlformats.org/officeDocument/2006/relationships" id="257" r:id="R3f9e5b49c5ac4eec"/>
    <p:sldId xmlns:r="http://schemas.openxmlformats.org/officeDocument/2006/relationships" id="258" r:id="Rcc67cc5de80b49e5"/>
    <p:sldId xmlns:r="http://schemas.openxmlformats.org/officeDocument/2006/relationships" id="259" r:id="R74f81cd26101447b"/>
    <p:sldId xmlns:r="http://schemas.openxmlformats.org/officeDocument/2006/relationships" id="260" r:id="Rf70162b1dd184e18"/>
    <p:sldId xmlns:r="http://schemas.openxmlformats.org/officeDocument/2006/relationships" id="261" r:id="Rc9da2170f5214b64"/>
    <p:sldId xmlns:r="http://schemas.openxmlformats.org/officeDocument/2006/relationships" id="262" r:id="R47c387569ee8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5768718c44fe2" /><Relationship Type="http://schemas.openxmlformats.org/officeDocument/2006/relationships/slide" Target="/ppt/slides/slide1.xml" Id="R77088d0b5ff04f5b" /><Relationship Type="http://schemas.openxmlformats.org/officeDocument/2006/relationships/slide" Target="/ppt/slides/slide2.xml" Id="R3f9e5b49c5ac4eec" /><Relationship Type="http://schemas.openxmlformats.org/officeDocument/2006/relationships/slide" Target="/ppt/slides/slide3.xml" Id="Rcc67cc5de80b49e5" /><Relationship Type="http://schemas.openxmlformats.org/officeDocument/2006/relationships/slide" Target="/ppt/slides/slide4.xml" Id="R74f81cd26101447b" /><Relationship Type="http://schemas.openxmlformats.org/officeDocument/2006/relationships/slide" Target="/ppt/slides/slide5.xml" Id="Rf70162b1dd184e18" /><Relationship Type="http://schemas.openxmlformats.org/officeDocument/2006/relationships/slide" Target="/ppt/slides/slide6.xml" Id="Rc9da2170f5214b64" /><Relationship Type="http://schemas.openxmlformats.org/officeDocument/2006/relationships/slide" Target="/ppt/slides/slide7.xml" Id="R47c387569ee8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c34b43637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07c844e04ca7" /><Relationship Type="http://schemas.openxmlformats.org/officeDocument/2006/relationships/theme" Target="/ppt/slideMasters/theme/theme1.xml" Id="R999d16e2a86b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807c844e0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6db921263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518562d1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b3af493a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b0833d27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412256dd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8527b0f4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3dd644d4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18 274 206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49 843 332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236 079 102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257 011 274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BEER SANDER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sander@sander.no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