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6c74dd2fa541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c2f9bdf17049ef"/>
  </p:sldMasterIdLst>
  <p:sldIdLst>
    <p:sldId xmlns:r="http://schemas.openxmlformats.org/officeDocument/2006/relationships" id="256" r:id="R3e9683bf4e3d4402"/>
    <p:sldId xmlns:r="http://schemas.openxmlformats.org/officeDocument/2006/relationships" id="257" r:id="R4f20b5e039144bad"/>
    <p:sldId xmlns:r="http://schemas.openxmlformats.org/officeDocument/2006/relationships" id="258" r:id="R5f53f3e0286e408d"/>
    <p:sldId xmlns:r="http://schemas.openxmlformats.org/officeDocument/2006/relationships" id="259" r:id="R05e10496ceb840f7"/>
    <p:sldId xmlns:r="http://schemas.openxmlformats.org/officeDocument/2006/relationships" id="260" r:id="R5497cf49e7c046c8"/>
    <p:sldId xmlns:r="http://schemas.openxmlformats.org/officeDocument/2006/relationships" id="261" r:id="R04d2b62ac4ca4701"/>
    <p:sldId xmlns:r="http://schemas.openxmlformats.org/officeDocument/2006/relationships" id="262" r:id="R20ce110ac41146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c2f9bdf17049ef" /><Relationship Type="http://schemas.openxmlformats.org/officeDocument/2006/relationships/slide" Target="/ppt/slides/slide1.xml" Id="R3e9683bf4e3d4402" /><Relationship Type="http://schemas.openxmlformats.org/officeDocument/2006/relationships/slide" Target="/ppt/slides/slide2.xml" Id="R4f20b5e039144bad" /><Relationship Type="http://schemas.openxmlformats.org/officeDocument/2006/relationships/slide" Target="/ppt/slides/slide3.xml" Id="R5f53f3e0286e408d" /><Relationship Type="http://schemas.openxmlformats.org/officeDocument/2006/relationships/slide" Target="/ppt/slides/slide4.xml" Id="R05e10496ceb840f7" /><Relationship Type="http://schemas.openxmlformats.org/officeDocument/2006/relationships/slide" Target="/ppt/slides/slide5.xml" Id="R5497cf49e7c046c8" /><Relationship Type="http://schemas.openxmlformats.org/officeDocument/2006/relationships/slide" Target="/ppt/slides/slide6.xml" Id="R04d2b62ac4ca4701" /><Relationship Type="http://schemas.openxmlformats.org/officeDocument/2006/relationships/slide" Target="/ppt/slides/slide7.xml" Id="R20ce110ac41146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543d51dfe14c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f0e604a9043a3" /><Relationship Type="http://schemas.openxmlformats.org/officeDocument/2006/relationships/theme" Target="/ppt/slideMasters/theme/theme1.xml" Id="Rc33ae3469c55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6f0e604a9043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62b36131a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8c1368b8c4a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97b4dfd1d4b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604b7f9fb45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816040f26040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702fa483e542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f18723da049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PAGOS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PAGOS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14 532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2 639 082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4 916 194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THOMAS LEANDER ØYBØ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Eilins vei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985 224 463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PAGOS AS</a:t>
            </a:r>
          </a:p>
        </p:txBody>
      </p:sp>
    </p:spTree>
  </p:cSld>
  <p:clrMapOvr>
    <a:masterClrMapping xmlns:a="http://schemas.openxmlformats.org/drawingml/2006/main"/>
  </p:clrMapOvr>
</p:sld>
</file>