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2d5e6fd5b244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460e3493094b32"/>
  </p:sldMasterIdLst>
  <p:sldIdLst>
    <p:sldId xmlns:r="http://schemas.openxmlformats.org/officeDocument/2006/relationships" id="256" r:id="Rb68a408ad3bf4693"/>
    <p:sldId xmlns:r="http://schemas.openxmlformats.org/officeDocument/2006/relationships" id="257" r:id="Ra5decbe5c8204052"/>
    <p:sldId xmlns:r="http://schemas.openxmlformats.org/officeDocument/2006/relationships" id="258" r:id="R2b51d4134f974b81"/>
    <p:sldId xmlns:r="http://schemas.openxmlformats.org/officeDocument/2006/relationships" id="259" r:id="R9b933d7492e34eda"/>
    <p:sldId xmlns:r="http://schemas.openxmlformats.org/officeDocument/2006/relationships" id="260" r:id="Rcaa316d646d54fc9"/>
    <p:sldId xmlns:r="http://schemas.openxmlformats.org/officeDocument/2006/relationships" id="261" r:id="R06dbaf8ec7c34b31"/>
    <p:sldId xmlns:r="http://schemas.openxmlformats.org/officeDocument/2006/relationships" id="262" r:id="R9090b3ab5f7a43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60e3493094b32" /><Relationship Type="http://schemas.openxmlformats.org/officeDocument/2006/relationships/slide" Target="/ppt/slides/slide1.xml" Id="Rb68a408ad3bf4693" /><Relationship Type="http://schemas.openxmlformats.org/officeDocument/2006/relationships/slide" Target="/ppt/slides/slide2.xml" Id="Ra5decbe5c8204052" /><Relationship Type="http://schemas.openxmlformats.org/officeDocument/2006/relationships/slide" Target="/ppt/slides/slide3.xml" Id="R2b51d4134f974b81" /><Relationship Type="http://schemas.openxmlformats.org/officeDocument/2006/relationships/slide" Target="/ppt/slides/slide4.xml" Id="R9b933d7492e34eda" /><Relationship Type="http://schemas.openxmlformats.org/officeDocument/2006/relationships/slide" Target="/ppt/slides/slide5.xml" Id="Rcaa316d646d54fc9" /><Relationship Type="http://schemas.openxmlformats.org/officeDocument/2006/relationships/slide" Target="/ppt/slides/slide6.xml" Id="R06dbaf8ec7c34b31" /><Relationship Type="http://schemas.openxmlformats.org/officeDocument/2006/relationships/slide" Target="/ppt/slides/slide7.xml" Id="R9090b3ab5f7a43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b38c9293740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7eabd69e04cf6" /><Relationship Type="http://schemas.openxmlformats.org/officeDocument/2006/relationships/theme" Target="/ppt/slideMasters/theme/theme1.xml" Id="R5599baf253af48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57eabd69e04c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eff75997c43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54701be7d48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9a3f76aa349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e0b2743774e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13bdd5afa42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fc472556c40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db46990fa4b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2 964 220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9 024 889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11 297 937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RIMER CARSTEN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985 227 306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