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dfda0689d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0247daeaf4600"/>
  </p:sldMasterIdLst>
  <p:sldIdLst>
    <p:sldId xmlns:r="http://schemas.openxmlformats.org/officeDocument/2006/relationships" id="256" r:id="Rcbb5bbccbb84483d"/>
    <p:sldId xmlns:r="http://schemas.openxmlformats.org/officeDocument/2006/relationships" id="257" r:id="R35b6aa5d55da4a5c"/>
    <p:sldId xmlns:r="http://schemas.openxmlformats.org/officeDocument/2006/relationships" id="258" r:id="Rba74a50fb2ab4719"/>
    <p:sldId xmlns:r="http://schemas.openxmlformats.org/officeDocument/2006/relationships" id="259" r:id="Rda5d246d3c5b4852"/>
    <p:sldId xmlns:r="http://schemas.openxmlformats.org/officeDocument/2006/relationships" id="260" r:id="Ra18f854fe9ff4f8b"/>
    <p:sldId xmlns:r="http://schemas.openxmlformats.org/officeDocument/2006/relationships" id="261" r:id="R74f1b54f8534468c"/>
    <p:sldId xmlns:r="http://schemas.openxmlformats.org/officeDocument/2006/relationships" id="262" r:id="R7ec7136edbc8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0247daeaf4600" /><Relationship Type="http://schemas.openxmlformats.org/officeDocument/2006/relationships/slide" Target="/ppt/slides/slide1.xml" Id="Rcbb5bbccbb84483d" /><Relationship Type="http://schemas.openxmlformats.org/officeDocument/2006/relationships/slide" Target="/ppt/slides/slide2.xml" Id="R35b6aa5d55da4a5c" /><Relationship Type="http://schemas.openxmlformats.org/officeDocument/2006/relationships/slide" Target="/ppt/slides/slide3.xml" Id="Rba74a50fb2ab4719" /><Relationship Type="http://schemas.openxmlformats.org/officeDocument/2006/relationships/slide" Target="/ppt/slides/slide4.xml" Id="Rda5d246d3c5b4852" /><Relationship Type="http://schemas.openxmlformats.org/officeDocument/2006/relationships/slide" Target="/ppt/slides/slide5.xml" Id="Ra18f854fe9ff4f8b" /><Relationship Type="http://schemas.openxmlformats.org/officeDocument/2006/relationships/slide" Target="/ppt/slides/slide6.xml" Id="R74f1b54f8534468c" /><Relationship Type="http://schemas.openxmlformats.org/officeDocument/2006/relationships/slide" Target="/ppt/slides/slide7.xml" Id="R7ec7136edbc8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46b5390da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065ca7c443c0" /><Relationship Type="http://schemas.openxmlformats.org/officeDocument/2006/relationships/theme" Target="/ppt/slideMasters/theme/theme1.xml" Id="Rbfe02ae9fa67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d065ca7c4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55f3cb86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723218d1f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d6d810d4e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c078136e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1f880e5047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672ae04b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bb0d4f25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