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00460539e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158218942414b"/>
  </p:sldMasterIdLst>
  <p:sldIdLst>
    <p:sldId xmlns:r="http://schemas.openxmlformats.org/officeDocument/2006/relationships" id="256" r:id="Rde96e1ae2a6a45ca"/>
    <p:sldId xmlns:r="http://schemas.openxmlformats.org/officeDocument/2006/relationships" id="257" r:id="R819fcefa8013440c"/>
    <p:sldId xmlns:r="http://schemas.openxmlformats.org/officeDocument/2006/relationships" id="258" r:id="R6388c8670af44edb"/>
    <p:sldId xmlns:r="http://schemas.openxmlformats.org/officeDocument/2006/relationships" id="259" r:id="R4c6c75c255dd45a0"/>
    <p:sldId xmlns:r="http://schemas.openxmlformats.org/officeDocument/2006/relationships" id="260" r:id="R9fa08e51b7b444c2"/>
    <p:sldId xmlns:r="http://schemas.openxmlformats.org/officeDocument/2006/relationships" id="261" r:id="R71f1386c891a4a7e"/>
    <p:sldId xmlns:r="http://schemas.openxmlformats.org/officeDocument/2006/relationships" id="262" r:id="R82270b092140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158218942414b" /><Relationship Type="http://schemas.openxmlformats.org/officeDocument/2006/relationships/slide" Target="/ppt/slides/slide1.xml" Id="Rde96e1ae2a6a45ca" /><Relationship Type="http://schemas.openxmlformats.org/officeDocument/2006/relationships/slide" Target="/ppt/slides/slide2.xml" Id="R819fcefa8013440c" /><Relationship Type="http://schemas.openxmlformats.org/officeDocument/2006/relationships/slide" Target="/ppt/slides/slide3.xml" Id="R6388c8670af44edb" /><Relationship Type="http://schemas.openxmlformats.org/officeDocument/2006/relationships/slide" Target="/ppt/slides/slide4.xml" Id="R4c6c75c255dd45a0" /><Relationship Type="http://schemas.openxmlformats.org/officeDocument/2006/relationships/slide" Target="/ppt/slides/slide5.xml" Id="R9fa08e51b7b444c2" /><Relationship Type="http://schemas.openxmlformats.org/officeDocument/2006/relationships/slide" Target="/ppt/slides/slide6.xml" Id="R71f1386c891a4a7e" /><Relationship Type="http://schemas.openxmlformats.org/officeDocument/2006/relationships/slide" Target="/ppt/slides/slide7.xml" Id="R82270b092140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e5ddcb53e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5ac1e38e84ca0" /><Relationship Type="http://schemas.openxmlformats.org/officeDocument/2006/relationships/theme" Target="/ppt/slideMasters/theme/theme1.xml" Id="Rb5281e007ded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a5ac1e38e8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e9bea91ad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0996bf42b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9018c32a7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8cb74ca34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cc1545d4c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b4b0a0ca64f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56d24fc9b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