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de71a01eda40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559726a5364cfb"/>
  </p:sldMasterIdLst>
  <p:sldIdLst>
    <p:sldId xmlns:r="http://schemas.openxmlformats.org/officeDocument/2006/relationships" id="256" r:id="Rfacdbd5118e74bc9"/>
    <p:sldId xmlns:r="http://schemas.openxmlformats.org/officeDocument/2006/relationships" id="257" r:id="R41dde1fcc24c4316"/>
    <p:sldId xmlns:r="http://schemas.openxmlformats.org/officeDocument/2006/relationships" id="258" r:id="R7ad1e0c9dddb424a"/>
    <p:sldId xmlns:r="http://schemas.openxmlformats.org/officeDocument/2006/relationships" id="259" r:id="Rfde69e268a6648a6"/>
    <p:sldId xmlns:r="http://schemas.openxmlformats.org/officeDocument/2006/relationships" id="260" r:id="R34cd6c9c9d8d4b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559726a5364cfb" /><Relationship Type="http://schemas.openxmlformats.org/officeDocument/2006/relationships/slide" Target="/ppt/slides/slide1.xml" Id="Rfacdbd5118e74bc9" /><Relationship Type="http://schemas.openxmlformats.org/officeDocument/2006/relationships/slide" Target="/ppt/slides/slide2.xml" Id="R41dde1fcc24c4316" /><Relationship Type="http://schemas.openxmlformats.org/officeDocument/2006/relationships/slide" Target="/ppt/slides/slide3.xml" Id="R7ad1e0c9dddb424a" /><Relationship Type="http://schemas.openxmlformats.org/officeDocument/2006/relationships/slide" Target="/ppt/slides/slide4.xml" Id="Rfde69e268a6648a6" /><Relationship Type="http://schemas.openxmlformats.org/officeDocument/2006/relationships/slide" Target="/ppt/slides/slide5.xml" Id="R34cd6c9c9d8d4b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f02736791a46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e242c032a74b0c" /><Relationship Type="http://schemas.openxmlformats.org/officeDocument/2006/relationships/theme" Target="/ppt/slideMasters/theme/theme1.xml" Id="R022fdda8117947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e242c032a74b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727a87ff3744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1855ff32f640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d14d07162447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77d40eb61947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63b7bcdc5943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SNH KONSULT Scott Norman Hansen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SNH KONSULT Scott Norman Hansen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SNH KONSULT Scott Norman Hansen ble etablert [år] og holder til i 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SNH KONSULT Scott Norman Hansen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SNH KONSULT Scott Norman Hansen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SNH KONSULT Scott Norman Hansen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Hellestadgangen 54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2072 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63 95 33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scott.hansen@c2i.net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985 343 934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SNH KONSULT Scott Norman Hansen</a:t>
            </a:r>
          </a:p>
        </p:txBody>
      </p:sp>
    </p:spTree>
  </p:cSld>
  <p:clrMapOvr>
    <a:masterClrMapping xmlns:a="http://schemas.openxmlformats.org/drawingml/2006/main"/>
  </p:clrMapOvr>
</p:sld>
</file>