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8a1ff06401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808f9e3cb4287"/>
  </p:sldMasterIdLst>
  <p:sldIdLst>
    <p:sldId xmlns:r="http://schemas.openxmlformats.org/officeDocument/2006/relationships" id="256" r:id="R4af982d5c2ee4259"/>
    <p:sldId xmlns:r="http://schemas.openxmlformats.org/officeDocument/2006/relationships" id="257" r:id="R79ab4f8200c04c6d"/>
    <p:sldId xmlns:r="http://schemas.openxmlformats.org/officeDocument/2006/relationships" id="258" r:id="R500b5fb2aaed4496"/>
    <p:sldId xmlns:r="http://schemas.openxmlformats.org/officeDocument/2006/relationships" id="259" r:id="R75836212901e4d4b"/>
    <p:sldId xmlns:r="http://schemas.openxmlformats.org/officeDocument/2006/relationships" id="260" r:id="R11ac8fa8e8a74e4a"/>
    <p:sldId xmlns:r="http://schemas.openxmlformats.org/officeDocument/2006/relationships" id="261" r:id="R8d17b8388fa94922"/>
    <p:sldId xmlns:r="http://schemas.openxmlformats.org/officeDocument/2006/relationships" id="262" r:id="R520d3108ee9d45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808f9e3cb4287" /><Relationship Type="http://schemas.openxmlformats.org/officeDocument/2006/relationships/slide" Target="/ppt/slides/slide1.xml" Id="R4af982d5c2ee4259" /><Relationship Type="http://schemas.openxmlformats.org/officeDocument/2006/relationships/slide" Target="/ppt/slides/slide2.xml" Id="R79ab4f8200c04c6d" /><Relationship Type="http://schemas.openxmlformats.org/officeDocument/2006/relationships/slide" Target="/ppt/slides/slide3.xml" Id="R500b5fb2aaed4496" /><Relationship Type="http://schemas.openxmlformats.org/officeDocument/2006/relationships/slide" Target="/ppt/slides/slide4.xml" Id="R75836212901e4d4b" /><Relationship Type="http://schemas.openxmlformats.org/officeDocument/2006/relationships/slide" Target="/ppt/slides/slide5.xml" Id="R11ac8fa8e8a74e4a" /><Relationship Type="http://schemas.openxmlformats.org/officeDocument/2006/relationships/slide" Target="/ppt/slides/slide6.xml" Id="R8d17b8388fa94922" /><Relationship Type="http://schemas.openxmlformats.org/officeDocument/2006/relationships/slide" Target="/ppt/slides/slide7.xml" Id="R520d3108ee9d45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287b3a5ec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4933492df4324" /><Relationship Type="http://schemas.openxmlformats.org/officeDocument/2006/relationships/theme" Target="/ppt/slideMasters/theme/theme1.xml" Id="R6261e66d3351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a4933492df43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fdbb5f2b8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f8263c0b44f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4ac1c2ce7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0968e4e2046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f067cb59448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bf2c94f2c45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d1e5e888b47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BORGEN INVESTMENT GROUP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INVESTMENT GROUP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−998 911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9 283 686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208 667 358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208 677 881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NORWAY LLC  –  50,5 %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INVESTMENT HOLDINGS LLC  –  49,5 %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985 386 196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