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cf9bc7ba8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dfeb68ea24f29"/>
  </p:sldMasterIdLst>
  <p:sldIdLst>
    <p:sldId xmlns:r="http://schemas.openxmlformats.org/officeDocument/2006/relationships" id="256" r:id="Rb1751d7722bf4b1c"/>
    <p:sldId xmlns:r="http://schemas.openxmlformats.org/officeDocument/2006/relationships" id="257" r:id="R6013e772d5044e53"/>
    <p:sldId xmlns:r="http://schemas.openxmlformats.org/officeDocument/2006/relationships" id="258" r:id="Re3490dd313fd422c"/>
    <p:sldId xmlns:r="http://schemas.openxmlformats.org/officeDocument/2006/relationships" id="259" r:id="R691cd1ad4c3a4343"/>
    <p:sldId xmlns:r="http://schemas.openxmlformats.org/officeDocument/2006/relationships" id="260" r:id="Re248358d7d8949cf"/>
    <p:sldId xmlns:r="http://schemas.openxmlformats.org/officeDocument/2006/relationships" id="261" r:id="R1f07d239f36c4189"/>
    <p:sldId xmlns:r="http://schemas.openxmlformats.org/officeDocument/2006/relationships" id="262" r:id="Rbc7382eadb38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dfeb68ea24f29" /><Relationship Type="http://schemas.openxmlformats.org/officeDocument/2006/relationships/slide" Target="/ppt/slides/slide1.xml" Id="Rb1751d7722bf4b1c" /><Relationship Type="http://schemas.openxmlformats.org/officeDocument/2006/relationships/slide" Target="/ppt/slides/slide2.xml" Id="R6013e772d5044e53" /><Relationship Type="http://schemas.openxmlformats.org/officeDocument/2006/relationships/slide" Target="/ppt/slides/slide3.xml" Id="Re3490dd313fd422c" /><Relationship Type="http://schemas.openxmlformats.org/officeDocument/2006/relationships/slide" Target="/ppt/slides/slide4.xml" Id="R691cd1ad4c3a4343" /><Relationship Type="http://schemas.openxmlformats.org/officeDocument/2006/relationships/slide" Target="/ppt/slides/slide5.xml" Id="Re248358d7d8949cf" /><Relationship Type="http://schemas.openxmlformats.org/officeDocument/2006/relationships/slide" Target="/ppt/slides/slide6.xml" Id="R1f07d239f36c4189" /><Relationship Type="http://schemas.openxmlformats.org/officeDocument/2006/relationships/slide" Target="/ppt/slides/slide7.xml" Id="Rbc7382eadb38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8d4ba9b3c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1a2cf573344cf" /><Relationship Type="http://schemas.openxmlformats.org/officeDocument/2006/relationships/theme" Target="/ppt/slideMasters/theme/theme1.xml" Id="Rc28c00eb71c2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1a2cf5733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efe3b19da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7d1a08a95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5ffa30f87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1049e016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185fabff6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ac5600f2e41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18ae5cfc3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NORDLANDSINVESTERINGER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NORDLANDSINVESTERINGER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26 260 119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27 066 967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v/Lars Moe, Haakon VII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52 35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985 412 170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NORDLANDSINVESTERINGER AS</a:t>
            </a:r>
          </a:p>
        </p:txBody>
      </p:sp>
    </p:spTree>
  </p:cSld>
  <p:clrMapOvr>
    <a:masterClrMapping xmlns:a="http://schemas.openxmlformats.org/drawingml/2006/main"/>
  </p:clrMapOvr>
</p:sld>
</file>