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4cb358836842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27761df12d42c1"/>
  </p:sldMasterIdLst>
  <p:sldIdLst>
    <p:sldId xmlns:r="http://schemas.openxmlformats.org/officeDocument/2006/relationships" id="256" r:id="R768fc60abfd14f49"/>
    <p:sldId xmlns:r="http://schemas.openxmlformats.org/officeDocument/2006/relationships" id="257" r:id="Re04e48a486794a3b"/>
    <p:sldId xmlns:r="http://schemas.openxmlformats.org/officeDocument/2006/relationships" id="258" r:id="Rd3af8c46906a439f"/>
    <p:sldId xmlns:r="http://schemas.openxmlformats.org/officeDocument/2006/relationships" id="259" r:id="Ra7db3c4e1f354310"/>
    <p:sldId xmlns:r="http://schemas.openxmlformats.org/officeDocument/2006/relationships" id="260" r:id="Rca6da41ef38449d0"/>
    <p:sldId xmlns:r="http://schemas.openxmlformats.org/officeDocument/2006/relationships" id="261" r:id="R87873bcd17034a31"/>
    <p:sldId xmlns:r="http://schemas.openxmlformats.org/officeDocument/2006/relationships" id="262" r:id="Reb65897a76e54b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7761df12d42c1" /><Relationship Type="http://schemas.openxmlformats.org/officeDocument/2006/relationships/slide" Target="/ppt/slides/slide1.xml" Id="R768fc60abfd14f49" /><Relationship Type="http://schemas.openxmlformats.org/officeDocument/2006/relationships/slide" Target="/ppt/slides/slide2.xml" Id="Re04e48a486794a3b" /><Relationship Type="http://schemas.openxmlformats.org/officeDocument/2006/relationships/slide" Target="/ppt/slides/slide3.xml" Id="Rd3af8c46906a439f" /><Relationship Type="http://schemas.openxmlformats.org/officeDocument/2006/relationships/slide" Target="/ppt/slides/slide4.xml" Id="Ra7db3c4e1f354310" /><Relationship Type="http://schemas.openxmlformats.org/officeDocument/2006/relationships/slide" Target="/ppt/slides/slide5.xml" Id="Rca6da41ef38449d0" /><Relationship Type="http://schemas.openxmlformats.org/officeDocument/2006/relationships/slide" Target="/ppt/slides/slide6.xml" Id="R87873bcd17034a31" /><Relationship Type="http://schemas.openxmlformats.org/officeDocument/2006/relationships/slide" Target="/ppt/slides/slide7.xml" Id="Reb65897a76e54b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b24d0a3d84a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57b29cd194196" /><Relationship Type="http://schemas.openxmlformats.org/officeDocument/2006/relationships/theme" Target="/ppt/slideMasters/theme/theme1.xml" Id="Rf50f440038804e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c57b29cd1941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10ff9bf7e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ab3e3b3ee4d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72108ef704e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34df8f6ee47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4cef8656f4d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300b13e9f4b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6924918ff40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SKAIDICENTERET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SKAIDICENTERET AS ble etablert [år] og holder til i Kvalsund.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69 482 579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3 702 173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2 900 509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6 302 306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14 333 155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EIENDOMSELSKAP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HANSEN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Skaidi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9620 Kvalsund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41 62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985 415 293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SKAIDICENTERET AS</a:t>
            </a:r>
          </a:p>
        </p:txBody>
      </p:sp>
    </p:spTree>
  </p:cSld>
  <p:clrMapOvr>
    <a:masterClrMapping xmlns:a="http://schemas.openxmlformats.org/drawingml/2006/main"/>
  </p:clrMapOvr>
</p:sld>
</file>