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3bcbf1757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5496023eb40b8"/>
  </p:sldMasterIdLst>
  <p:sldIdLst>
    <p:sldId xmlns:r="http://schemas.openxmlformats.org/officeDocument/2006/relationships" id="256" r:id="R1c3f520060074b5c"/>
    <p:sldId xmlns:r="http://schemas.openxmlformats.org/officeDocument/2006/relationships" id="257" r:id="Rd807c8cb9623474f"/>
    <p:sldId xmlns:r="http://schemas.openxmlformats.org/officeDocument/2006/relationships" id="258" r:id="R00023e7f01244657"/>
    <p:sldId xmlns:r="http://schemas.openxmlformats.org/officeDocument/2006/relationships" id="259" r:id="R8f1f9ffc2ff74ba3"/>
    <p:sldId xmlns:r="http://schemas.openxmlformats.org/officeDocument/2006/relationships" id="260" r:id="R3ecb6864e599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5496023eb40b8" /><Relationship Type="http://schemas.openxmlformats.org/officeDocument/2006/relationships/slide" Target="/ppt/slides/slide1.xml" Id="R1c3f520060074b5c" /><Relationship Type="http://schemas.openxmlformats.org/officeDocument/2006/relationships/slide" Target="/ppt/slides/slide2.xml" Id="Rd807c8cb9623474f" /><Relationship Type="http://schemas.openxmlformats.org/officeDocument/2006/relationships/slide" Target="/ppt/slides/slide3.xml" Id="R00023e7f01244657" /><Relationship Type="http://schemas.openxmlformats.org/officeDocument/2006/relationships/slide" Target="/ppt/slides/slide4.xml" Id="R8f1f9ffc2ff74ba3" /><Relationship Type="http://schemas.openxmlformats.org/officeDocument/2006/relationships/slide" Target="/ppt/slides/slide5.xml" Id="R3ecb6864e599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b6cecb975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6d27d7d14bab" /><Relationship Type="http://schemas.openxmlformats.org/officeDocument/2006/relationships/theme" Target="/ppt/slideMasters/theme/theme1.xml" Id="R80d2072e8bc4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36d27d7d1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8fe42abd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00840036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2290d3f4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a59efcda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57fcb3c6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BÅTLAGET NJORD/TYSNES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BÅTLAGET NJORD/TYSNES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BÅTLAGET NJORD/TYSNES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BÅTLAGET NJORD/TYSNES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BÅTLAGET NJORD/TYSNES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BÅTLAGET NJORD/TYSNES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Njordstø, Vee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lars.solberg@njordtysnes.no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www..njordtysnes.no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985 489 009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BÅTLAGET NJORD/TYSNES</a:t>
            </a:r>
          </a:p>
        </p:txBody>
      </p:sp>
    </p:spTree>
  </p:cSld>
  <p:clrMapOvr>
    <a:masterClrMapping xmlns:a="http://schemas.openxmlformats.org/drawingml/2006/main"/>
  </p:clrMapOvr>
</p:sld>
</file>