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3176648414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73e8671124bb9"/>
  </p:sldMasterIdLst>
  <p:sldIdLst>
    <p:sldId xmlns:r="http://schemas.openxmlformats.org/officeDocument/2006/relationships" id="256" r:id="Ra4a9da0bd4fa4efb"/>
    <p:sldId xmlns:r="http://schemas.openxmlformats.org/officeDocument/2006/relationships" id="257" r:id="Rf7689f70fe7647fd"/>
    <p:sldId xmlns:r="http://schemas.openxmlformats.org/officeDocument/2006/relationships" id="258" r:id="Rb85b75fdfe7b430b"/>
    <p:sldId xmlns:r="http://schemas.openxmlformats.org/officeDocument/2006/relationships" id="259" r:id="R4db5504a56b5499e"/>
    <p:sldId xmlns:r="http://schemas.openxmlformats.org/officeDocument/2006/relationships" id="260" r:id="R5783fbaeb24f45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73e8671124bb9" /><Relationship Type="http://schemas.openxmlformats.org/officeDocument/2006/relationships/slide" Target="/ppt/slides/slide1.xml" Id="Ra4a9da0bd4fa4efb" /><Relationship Type="http://schemas.openxmlformats.org/officeDocument/2006/relationships/slide" Target="/ppt/slides/slide2.xml" Id="Rf7689f70fe7647fd" /><Relationship Type="http://schemas.openxmlformats.org/officeDocument/2006/relationships/slide" Target="/ppt/slides/slide3.xml" Id="Rb85b75fdfe7b430b" /><Relationship Type="http://schemas.openxmlformats.org/officeDocument/2006/relationships/slide" Target="/ppt/slides/slide4.xml" Id="R4db5504a56b5499e" /><Relationship Type="http://schemas.openxmlformats.org/officeDocument/2006/relationships/slide" Target="/ppt/slides/slide5.xml" Id="R5783fbaeb24f45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806739bbd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f428c09134eff" /><Relationship Type="http://schemas.openxmlformats.org/officeDocument/2006/relationships/theme" Target="/ppt/slideMasters/theme/theme1.xml" Id="R68778d4c7fc8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ef428c09134e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fe300d86d42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5b24f463a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eb1baa8ac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74a6d0e37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500fb1fad4f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ADMINISTRASJONS- OG LEDELSESPERSONALETS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ADMINISTRASJONS- OG LEDELSESPERSONALETS FAGFORENING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alf_styret@Vy.no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985 514 593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