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95795b8d4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9ee6cca0f4578"/>
  </p:sldMasterIdLst>
  <p:sldIdLst>
    <p:sldId xmlns:r="http://schemas.openxmlformats.org/officeDocument/2006/relationships" id="256" r:id="R3f5a2d7287c4427a"/>
    <p:sldId xmlns:r="http://schemas.openxmlformats.org/officeDocument/2006/relationships" id="257" r:id="R2debd95ef1b6423b"/>
    <p:sldId xmlns:r="http://schemas.openxmlformats.org/officeDocument/2006/relationships" id="258" r:id="R4a38f02f2fa149b0"/>
    <p:sldId xmlns:r="http://schemas.openxmlformats.org/officeDocument/2006/relationships" id="259" r:id="Rf5d1bfb2307e46df"/>
    <p:sldId xmlns:r="http://schemas.openxmlformats.org/officeDocument/2006/relationships" id="260" r:id="Rcceb73926170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9ee6cca0f4578" /><Relationship Type="http://schemas.openxmlformats.org/officeDocument/2006/relationships/slide" Target="/ppt/slides/slide1.xml" Id="R3f5a2d7287c4427a" /><Relationship Type="http://schemas.openxmlformats.org/officeDocument/2006/relationships/slide" Target="/ppt/slides/slide2.xml" Id="R2debd95ef1b6423b" /><Relationship Type="http://schemas.openxmlformats.org/officeDocument/2006/relationships/slide" Target="/ppt/slides/slide3.xml" Id="R4a38f02f2fa149b0" /><Relationship Type="http://schemas.openxmlformats.org/officeDocument/2006/relationships/slide" Target="/ppt/slides/slide4.xml" Id="Rf5d1bfb2307e46df" /><Relationship Type="http://schemas.openxmlformats.org/officeDocument/2006/relationships/slide" Target="/ppt/slides/slide5.xml" Id="Rcceb73926170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9685247fb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c88f76ac74468" /><Relationship Type="http://schemas.openxmlformats.org/officeDocument/2006/relationships/theme" Target="/ppt/slideMasters/theme/theme1.xml" Id="Rb534359df471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c88f76ac7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c6a3df732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e8f8f86f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b850916ab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90616dfdd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1fd37d756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