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a58f94183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6a71b2ff2411a"/>
  </p:sldMasterIdLst>
  <p:sldIdLst>
    <p:sldId xmlns:r="http://schemas.openxmlformats.org/officeDocument/2006/relationships" id="256" r:id="R1223441907b244d0"/>
    <p:sldId xmlns:r="http://schemas.openxmlformats.org/officeDocument/2006/relationships" id="257" r:id="R74746d97f53040a7"/>
    <p:sldId xmlns:r="http://schemas.openxmlformats.org/officeDocument/2006/relationships" id="258" r:id="R3f9a696b97054f7b"/>
    <p:sldId xmlns:r="http://schemas.openxmlformats.org/officeDocument/2006/relationships" id="259" r:id="Reafdbfc098e64e0e"/>
    <p:sldId xmlns:r="http://schemas.openxmlformats.org/officeDocument/2006/relationships" id="260" r:id="R28d0c414d621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6a71b2ff2411a" /><Relationship Type="http://schemas.openxmlformats.org/officeDocument/2006/relationships/slide" Target="/ppt/slides/slide1.xml" Id="R1223441907b244d0" /><Relationship Type="http://schemas.openxmlformats.org/officeDocument/2006/relationships/slide" Target="/ppt/slides/slide2.xml" Id="R74746d97f53040a7" /><Relationship Type="http://schemas.openxmlformats.org/officeDocument/2006/relationships/slide" Target="/ppt/slides/slide3.xml" Id="R3f9a696b97054f7b" /><Relationship Type="http://schemas.openxmlformats.org/officeDocument/2006/relationships/slide" Target="/ppt/slides/slide4.xml" Id="Reafdbfc098e64e0e" /><Relationship Type="http://schemas.openxmlformats.org/officeDocument/2006/relationships/slide" Target="/ppt/slides/slide5.xml" Id="R28d0c414d621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8051e35bb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99208836b4e1a" /><Relationship Type="http://schemas.openxmlformats.org/officeDocument/2006/relationships/theme" Target="/ppt/slideMasters/theme/theme1.xml" Id="R78ca9ac5753c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99208836b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8e393336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4063ac796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407362b31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14f834fec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c8f13b647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IDRETTSLAG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Elise Lande, Grønåsen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ivar.helland84@gmail.com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www.tysnesil.no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985 537 046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IDRETTSLAG</a:t>
            </a:r>
          </a:p>
        </p:txBody>
      </p:sp>
    </p:spTree>
  </p:cSld>
  <p:clrMapOvr>
    <a:masterClrMapping xmlns:a="http://schemas.openxmlformats.org/drawingml/2006/main"/>
  </p:clrMapOvr>
</p:sld>
</file>