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023961f6a6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dbdd54da54c68"/>
  </p:sldMasterIdLst>
  <p:sldIdLst>
    <p:sldId xmlns:r="http://schemas.openxmlformats.org/officeDocument/2006/relationships" id="256" r:id="Rd0c651961f384c6f"/>
    <p:sldId xmlns:r="http://schemas.openxmlformats.org/officeDocument/2006/relationships" id="257" r:id="Rebeaa9a3b16a44d9"/>
    <p:sldId xmlns:r="http://schemas.openxmlformats.org/officeDocument/2006/relationships" id="258" r:id="R0a5ae3ba32024271"/>
    <p:sldId xmlns:r="http://schemas.openxmlformats.org/officeDocument/2006/relationships" id="259" r:id="R89711b899fab41ae"/>
    <p:sldId xmlns:r="http://schemas.openxmlformats.org/officeDocument/2006/relationships" id="260" r:id="R22c44737d22a465f"/>
    <p:sldId xmlns:r="http://schemas.openxmlformats.org/officeDocument/2006/relationships" id="261" r:id="R1ef3a07bca83410f"/>
    <p:sldId xmlns:r="http://schemas.openxmlformats.org/officeDocument/2006/relationships" id="262" r:id="R643de3a5d8af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dbdd54da54c68" /><Relationship Type="http://schemas.openxmlformats.org/officeDocument/2006/relationships/slide" Target="/ppt/slides/slide1.xml" Id="Rd0c651961f384c6f" /><Relationship Type="http://schemas.openxmlformats.org/officeDocument/2006/relationships/slide" Target="/ppt/slides/slide2.xml" Id="Rebeaa9a3b16a44d9" /><Relationship Type="http://schemas.openxmlformats.org/officeDocument/2006/relationships/slide" Target="/ppt/slides/slide3.xml" Id="R0a5ae3ba32024271" /><Relationship Type="http://schemas.openxmlformats.org/officeDocument/2006/relationships/slide" Target="/ppt/slides/slide4.xml" Id="R89711b899fab41ae" /><Relationship Type="http://schemas.openxmlformats.org/officeDocument/2006/relationships/slide" Target="/ppt/slides/slide5.xml" Id="R22c44737d22a465f" /><Relationship Type="http://schemas.openxmlformats.org/officeDocument/2006/relationships/slide" Target="/ppt/slides/slide6.xml" Id="R1ef3a07bca83410f" /><Relationship Type="http://schemas.openxmlformats.org/officeDocument/2006/relationships/slide" Target="/ppt/slides/slide7.xml" Id="R643de3a5d8af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3a93480a744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bbd5a08284c85" /><Relationship Type="http://schemas.openxmlformats.org/officeDocument/2006/relationships/theme" Target="/ppt/slideMasters/theme/theme1.xml" Id="Rbed5b0021d1245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ebbd5a0828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d9fb95f4e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f8b3b331a4c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9fa6b88314e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9563e42c8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add7b4f69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f02605b8a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2f7a67fa1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WELLE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223 952 824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226 088 148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MARLENE RØRVIK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MATHILDE RØRVIK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JAN-ERIK RØRVIK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Welle Gruppen, Hundervegen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985 553 173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WELLE AS</a:t>
            </a:r>
          </a:p>
        </p:txBody>
      </p:sp>
    </p:spTree>
  </p:cSld>
  <p:clrMapOvr>
    <a:masterClrMapping xmlns:a="http://schemas.openxmlformats.org/drawingml/2006/main"/>
  </p:clrMapOvr>
</p:sld>
</file>