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5a1353809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32848c4cf4355"/>
  </p:sldMasterIdLst>
  <p:sldIdLst>
    <p:sldId xmlns:r="http://schemas.openxmlformats.org/officeDocument/2006/relationships" id="256" r:id="R1fd2d16fff354beb"/>
    <p:sldId xmlns:r="http://schemas.openxmlformats.org/officeDocument/2006/relationships" id="257" r:id="R19d0300e2f1e4c1c"/>
    <p:sldId xmlns:r="http://schemas.openxmlformats.org/officeDocument/2006/relationships" id="258" r:id="R82fb592123c8422c"/>
    <p:sldId xmlns:r="http://schemas.openxmlformats.org/officeDocument/2006/relationships" id="259" r:id="R8c23a33708344742"/>
    <p:sldId xmlns:r="http://schemas.openxmlformats.org/officeDocument/2006/relationships" id="260" r:id="R3ec4cac936c2432c"/>
    <p:sldId xmlns:r="http://schemas.openxmlformats.org/officeDocument/2006/relationships" id="261" r:id="Re3583a1a8f4543a3"/>
    <p:sldId xmlns:r="http://schemas.openxmlformats.org/officeDocument/2006/relationships" id="262" r:id="Rd95a2594415a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32848c4cf4355" /><Relationship Type="http://schemas.openxmlformats.org/officeDocument/2006/relationships/slide" Target="/ppt/slides/slide1.xml" Id="R1fd2d16fff354beb" /><Relationship Type="http://schemas.openxmlformats.org/officeDocument/2006/relationships/slide" Target="/ppt/slides/slide2.xml" Id="R19d0300e2f1e4c1c" /><Relationship Type="http://schemas.openxmlformats.org/officeDocument/2006/relationships/slide" Target="/ppt/slides/slide3.xml" Id="R82fb592123c8422c" /><Relationship Type="http://schemas.openxmlformats.org/officeDocument/2006/relationships/slide" Target="/ppt/slides/slide4.xml" Id="R8c23a33708344742" /><Relationship Type="http://schemas.openxmlformats.org/officeDocument/2006/relationships/slide" Target="/ppt/slides/slide5.xml" Id="R3ec4cac936c2432c" /><Relationship Type="http://schemas.openxmlformats.org/officeDocument/2006/relationships/slide" Target="/ppt/slides/slide6.xml" Id="Re3583a1a8f4543a3" /><Relationship Type="http://schemas.openxmlformats.org/officeDocument/2006/relationships/slide" Target="/ppt/slides/slide7.xml" Id="Rd95a2594415a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3db9086d5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cd3fb53f421f" /><Relationship Type="http://schemas.openxmlformats.org/officeDocument/2006/relationships/theme" Target="/ppt/slideMasters/theme/theme1.xml" Id="R2bf86d774085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3cd3fb53f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1b88b7c5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0972c241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0d6e5e7e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8e667200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8541aa2c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d61219d9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54c7268b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FJORDVEKST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FJORDVEKST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10 552 752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69,2 %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HJELLE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KLEYN-HESSELINK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HJELLE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HJELLE SOLHEIM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dag.solheim@fjordvekst.no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985 586 578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FJORDVEKST HOLDING AS</a:t>
            </a:r>
          </a:p>
        </p:txBody>
      </p:sp>
    </p:spTree>
  </p:cSld>
  <p:clrMapOvr>
    <a:masterClrMapping xmlns:a="http://schemas.openxmlformats.org/drawingml/2006/main"/>
  </p:clrMapOvr>
</p:sld>
</file>