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462919ec5145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64fb0ee85540df"/>
  </p:sldMasterIdLst>
  <p:sldIdLst>
    <p:sldId xmlns:r="http://schemas.openxmlformats.org/officeDocument/2006/relationships" id="256" r:id="R018626f5dd564e11"/>
    <p:sldId xmlns:r="http://schemas.openxmlformats.org/officeDocument/2006/relationships" id="257" r:id="R92d9e6debb7c4959"/>
    <p:sldId xmlns:r="http://schemas.openxmlformats.org/officeDocument/2006/relationships" id="258" r:id="R898051fe36454c03"/>
    <p:sldId xmlns:r="http://schemas.openxmlformats.org/officeDocument/2006/relationships" id="259" r:id="Rfc183283bf2b407b"/>
    <p:sldId xmlns:r="http://schemas.openxmlformats.org/officeDocument/2006/relationships" id="260" r:id="R71709387eeb04585"/>
    <p:sldId xmlns:r="http://schemas.openxmlformats.org/officeDocument/2006/relationships" id="261" r:id="R8618570ed54e4799"/>
    <p:sldId xmlns:r="http://schemas.openxmlformats.org/officeDocument/2006/relationships" id="262" r:id="R3a5a49a4313340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4fb0ee85540df" /><Relationship Type="http://schemas.openxmlformats.org/officeDocument/2006/relationships/slide" Target="/ppt/slides/slide1.xml" Id="R018626f5dd564e11" /><Relationship Type="http://schemas.openxmlformats.org/officeDocument/2006/relationships/slide" Target="/ppt/slides/slide2.xml" Id="R92d9e6debb7c4959" /><Relationship Type="http://schemas.openxmlformats.org/officeDocument/2006/relationships/slide" Target="/ppt/slides/slide3.xml" Id="R898051fe36454c03" /><Relationship Type="http://schemas.openxmlformats.org/officeDocument/2006/relationships/slide" Target="/ppt/slides/slide4.xml" Id="Rfc183283bf2b407b" /><Relationship Type="http://schemas.openxmlformats.org/officeDocument/2006/relationships/slide" Target="/ppt/slides/slide5.xml" Id="R71709387eeb04585" /><Relationship Type="http://schemas.openxmlformats.org/officeDocument/2006/relationships/slide" Target="/ppt/slides/slide6.xml" Id="R8618570ed54e4799" /><Relationship Type="http://schemas.openxmlformats.org/officeDocument/2006/relationships/slide" Target="/ppt/slides/slide7.xml" Id="R3a5a49a4313340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33a9a337640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601ec6fe94927" /><Relationship Type="http://schemas.openxmlformats.org/officeDocument/2006/relationships/theme" Target="/ppt/slideMasters/theme/theme1.xml" Id="Re15b2c3e8b8147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e601ec6fe949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8f120ffaa4b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4d6822f2f43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d144286c646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164c3928a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b7da19e4d4c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5c48e1d8541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35bd6b0ee4e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HESNES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38 504 000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464 225 000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693 471 000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INVEST AG (SELSKAP)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HESNES KAJA II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985 596 492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HOLDING AS</a:t>
            </a:r>
          </a:p>
        </p:txBody>
      </p:sp>
    </p:spTree>
  </p:cSld>
  <p:clrMapOvr>
    <a:masterClrMapping xmlns:a="http://schemas.openxmlformats.org/drawingml/2006/main"/>
  </p:clrMapOvr>
</p:sld>
</file>