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cb65fcd5a947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903a0e6e447a6"/>
  </p:sldMasterIdLst>
  <p:sldIdLst>
    <p:sldId xmlns:r="http://schemas.openxmlformats.org/officeDocument/2006/relationships" id="256" r:id="R1bb4110c78294193"/>
    <p:sldId xmlns:r="http://schemas.openxmlformats.org/officeDocument/2006/relationships" id="257" r:id="Ra8188892f3ba4539"/>
    <p:sldId xmlns:r="http://schemas.openxmlformats.org/officeDocument/2006/relationships" id="258" r:id="R5ad6329eabee4f5e"/>
    <p:sldId xmlns:r="http://schemas.openxmlformats.org/officeDocument/2006/relationships" id="259" r:id="Rf9207e61d6844b6e"/>
    <p:sldId xmlns:r="http://schemas.openxmlformats.org/officeDocument/2006/relationships" id="260" r:id="R1f1171652df2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903a0e6e447a6" /><Relationship Type="http://schemas.openxmlformats.org/officeDocument/2006/relationships/slide" Target="/ppt/slides/slide1.xml" Id="R1bb4110c78294193" /><Relationship Type="http://schemas.openxmlformats.org/officeDocument/2006/relationships/slide" Target="/ppt/slides/slide2.xml" Id="Ra8188892f3ba4539" /><Relationship Type="http://schemas.openxmlformats.org/officeDocument/2006/relationships/slide" Target="/ppt/slides/slide3.xml" Id="R5ad6329eabee4f5e" /><Relationship Type="http://schemas.openxmlformats.org/officeDocument/2006/relationships/slide" Target="/ppt/slides/slide4.xml" Id="Rf9207e61d6844b6e" /><Relationship Type="http://schemas.openxmlformats.org/officeDocument/2006/relationships/slide" Target="/ppt/slides/slide5.xml" Id="R1f1171652df2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5833d708c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3c4e98f0a4282" /><Relationship Type="http://schemas.openxmlformats.org/officeDocument/2006/relationships/theme" Target="/ppt/slideMasters/theme/theme1.xml" Id="R09dc5941857642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3c4e98f0a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f7bc081f1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044de493e46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6511e432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97810432c4d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5301b033e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INVEST AS</a:t>
            </a:r>
          </a:p>
        </p:txBody>
      </p:sp>
    </p:spTree>
  </p:cSld>
  <p:clrMapOvr>
    <a:masterClrMapping xmlns:a="http://schemas.openxmlformats.org/drawingml/2006/main"/>
  </p:clrMapOvr>
</p:sld>
</file>