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dd56e379245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273a369a294a82"/>
  </p:sldMasterIdLst>
  <p:sldIdLst>
    <p:sldId xmlns:r="http://schemas.openxmlformats.org/officeDocument/2006/relationships" id="256" r:id="R2778b37a8e9c45a5"/>
    <p:sldId xmlns:r="http://schemas.openxmlformats.org/officeDocument/2006/relationships" id="257" r:id="R5758fbd8ced34539"/>
    <p:sldId xmlns:r="http://schemas.openxmlformats.org/officeDocument/2006/relationships" id="258" r:id="R3b8d99fb9bf54d22"/>
    <p:sldId xmlns:r="http://schemas.openxmlformats.org/officeDocument/2006/relationships" id="259" r:id="R0de847ca8c664555"/>
    <p:sldId xmlns:r="http://schemas.openxmlformats.org/officeDocument/2006/relationships" id="260" r:id="R22b708214a254348"/>
    <p:sldId xmlns:r="http://schemas.openxmlformats.org/officeDocument/2006/relationships" id="261" r:id="R7c9cafcbe0924659"/>
    <p:sldId xmlns:r="http://schemas.openxmlformats.org/officeDocument/2006/relationships" id="262" r:id="Rc26483157ade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73a369a294a82" /><Relationship Type="http://schemas.openxmlformats.org/officeDocument/2006/relationships/slide" Target="/ppt/slides/slide1.xml" Id="R2778b37a8e9c45a5" /><Relationship Type="http://schemas.openxmlformats.org/officeDocument/2006/relationships/slide" Target="/ppt/slides/slide2.xml" Id="R5758fbd8ced34539" /><Relationship Type="http://schemas.openxmlformats.org/officeDocument/2006/relationships/slide" Target="/ppt/slides/slide3.xml" Id="R3b8d99fb9bf54d22" /><Relationship Type="http://schemas.openxmlformats.org/officeDocument/2006/relationships/slide" Target="/ppt/slides/slide4.xml" Id="R0de847ca8c664555" /><Relationship Type="http://schemas.openxmlformats.org/officeDocument/2006/relationships/slide" Target="/ppt/slides/slide5.xml" Id="R22b708214a254348" /><Relationship Type="http://schemas.openxmlformats.org/officeDocument/2006/relationships/slide" Target="/ppt/slides/slide6.xml" Id="R7c9cafcbe0924659" /><Relationship Type="http://schemas.openxmlformats.org/officeDocument/2006/relationships/slide" Target="/ppt/slides/slide7.xml" Id="Rc26483157ade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d54821ae748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ddf3b8a964b0c" /><Relationship Type="http://schemas.openxmlformats.org/officeDocument/2006/relationships/theme" Target="/ppt/slideMasters/theme/theme1.xml" Id="Ra5d44d6a8424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2ddf3b8a964b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83db01e03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4cd7c9b87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adf4b1b5c49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4c425bbba48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f961d57aa42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d99980ea649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2d778608d4b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BÅRSETH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BÅRSETH REGNSKAP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2 677 647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BÅRSETH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15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985 698 686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