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be5b4c4edb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9af3d7c1fd4da4"/>
  </p:sldMasterIdLst>
  <p:sldIdLst>
    <p:sldId xmlns:r="http://schemas.openxmlformats.org/officeDocument/2006/relationships" id="256" r:id="R4611f3e459b146f2"/>
    <p:sldId xmlns:r="http://schemas.openxmlformats.org/officeDocument/2006/relationships" id="257" r:id="R4ef899944c674ac1"/>
    <p:sldId xmlns:r="http://schemas.openxmlformats.org/officeDocument/2006/relationships" id="258" r:id="R3874ac8d16824504"/>
    <p:sldId xmlns:r="http://schemas.openxmlformats.org/officeDocument/2006/relationships" id="259" r:id="R7126ac5a07c8499d"/>
    <p:sldId xmlns:r="http://schemas.openxmlformats.org/officeDocument/2006/relationships" id="260" r:id="Rb015b51eba524d63"/>
    <p:sldId xmlns:r="http://schemas.openxmlformats.org/officeDocument/2006/relationships" id="261" r:id="R8beac067ae5041c8"/>
    <p:sldId xmlns:r="http://schemas.openxmlformats.org/officeDocument/2006/relationships" id="262" r:id="Rc36765186c114e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9af3d7c1fd4da4" /><Relationship Type="http://schemas.openxmlformats.org/officeDocument/2006/relationships/slide" Target="/ppt/slides/slide1.xml" Id="R4611f3e459b146f2" /><Relationship Type="http://schemas.openxmlformats.org/officeDocument/2006/relationships/slide" Target="/ppt/slides/slide2.xml" Id="R4ef899944c674ac1" /><Relationship Type="http://schemas.openxmlformats.org/officeDocument/2006/relationships/slide" Target="/ppt/slides/slide3.xml" Id="R3874ac8d16824504" /><Relationship Type="http://schemas.openxmlformats.org/officeDocument/2006/relationships/slide" Target="/ppt/slides/slide4.xml" Id="R7126ac5a07c8499d" /><Relationship Type="http://schemas.openxmlformats.org/officeDocument/2006/relationships/slide" Target="/ppt/slides/slide5.xml" Id="Rb015b51eba524d63" /><Relationship Type="http://schemas.openxmlformats.org/officeDocument/2006/relationships/slide" Target="/ppt/slides/slide6.xml" Id="R8beac067ae5041c8" /><Relationship Type="http://schemas.openxmlformats.org/officeDocument/2006/relationships/slide" Target="/ppt/slides/slide7.xml" Id="Rc36765186c114e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63d81ce9149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d8f5b4ab64892" /><Relationship Type="http://schemas.openxmlformats.org/officeDocument/2006/relationships/theme" Target="/ppt/slideMasters/theme/theme1.xml" Id="R2d6388e8b8cd48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bd8f5b4ab648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a8c76e18741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3524e9fd41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77de0d1a241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232e4ce64f42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ead562bd0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014eb6e443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34683148d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DANIELSEN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DANIELSEN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1 181 340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14 806 840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LANGESTRAND DANIELSEN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Tollneskroken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3740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11 68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gs.senteret@rema.no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985 711 577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DANIELSEN AS</a:t>
            </a:r>
          </a:p>
        </p:txBody>
      </p:sp>
    </p:spTree>
  </p:cSld>
  <p:clrMapOvr>
    <a:masterClrMapping xmlns:a="http://schemas.openxmlformats.org/drawingml/2006/main"/>
  </p:clrMapOvr>
</p:sld>
</file>