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cc5f241b2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0b279d88b46dc"/>
  </p:sldMasterIdLst>
  <p:sldIdLst>
    <p:sldId xmlns:r="http://schemas.openxmlformats.org/officeDocument/2006/relationships" id="256" r:id="Rf39678fe20b14992"/>
    <p:sldId xmlns:r="http://schemas.openxmlformats.org/officeDocument/2006/relationships" id="257" r:id="R20614d5beaa24e6d"/>
    <p:sldId xmlns:r="http://schemas.openxmlformats.org/officeDocument/2006/relationships" id="258" r:id="R3e071ae679344363"/>
    <p:sldId xmlns:r="http://schemas.openxmlformats.org/officeDocument/2006/relationships" id="259" r:id="R70a546753a0846a2"/>
    <p:sldId xmlns:r="http://schemas.openxmlformats.org/officeDocument/2006/relationships" id="260" r:id="R33c45eb435c9477a"/>
    <p:sldId xmlns:r="http://schemas.openxmlformats.org/officeDocument/2006/relationships" id="261" r:id="Ra7c9954ad08d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0b279d88b46dc" /><Relationship Type="http://schemas.openxmlformats.org/officeDocument/2006/relationships/slide" Target="/ppt/slides/slide1.xml" Id="Rf39678fe20b14992" /><Relationship Type="http://schemas.openxmlformats.org/officeDocument/2006/relationships/slide" Target="/ppt/slides/slide2.xml" Id="R20614d5beaa24e6d" /><Relationship Type="http://schemas.openxmlformats.org/officeDocument/2006/relationships/slide" Target="/ppt/slides/slide3.xml" Id="R3e071ae679344363" /><Relationship Type="http://schemas.openxmlformats.org/officeDocument/2006/relationships/slide" Target="/ppt/slides/slide4.xml" Id="R70a546753a0846a2" /><Relationship Type="http://schemas.openxmlformats.org/officeDocument/2006/relationships/slide" Target="/ppt/slides/slide5.xml" Id="R33c45eb435c9477a" /><Relationship Type="http://schemas.openxmlformats.org/officeDocument/2006/relationships/slide" Target="/ppt/slides/slide6.xml" Id="Ra7c9954ad08d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e50782b54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524652a544fae" /><Relationship Type="http://schemas.openxmlformats.org/officeDocument/2006/relationships/theme" Target="/ppt/slideMasters/theme/theme1.xml" Id="Re0f6bb936af2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524652a54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e0d4ff6a5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3d8482b0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4da8b861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1decab4a0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59399d90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2a9f61ac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Kiærs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