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62bf5488a49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3f15cee0f4626"/>
  </p:sldMasterIdLst>
  <p:sldIdLst>
    <p:sldId xmlns:r="http://schemas.openxmlformats.org/officeDocument/2006/relationships" id="256" r:id="Rb9268884b6cd4cb0"/>
    <p:sldId xmlns:r="http://schemas.openxmlformats.org/officeDocument/2006/relationships" id="257" r:id="R521649a740fb4cfd"/>
    <p:sldId xmlns:r="http://schemas.openxmlformats.org/officeDocument/2006/relationships" id="258" r:id="R034603479e784ff4"/>
    <p:sldId xmlns:r="http://schemas.openxmlformats.org/officeDocument/2006/relationships" id="259" r:id="Rf95a83f5080b4157"/>
    <p:sldId xmlns:r="http://schemas.openxmlformats.org/officeDocument/2006/relationships" id="260" r:id="R73a2c06ebb4e4e2a"/>
    <p:sldId xmlns:r="http://schemas.openxmlformats.org/officeDocument/2006/relationships" id="261" r:id="R378e62aa35484171"/>
    <p:sldId xmlns:r="http://schemas.openxmlformats.org/officeDocument/2006/relationships" id="262" r:id="R97d6fd5b0d494b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3f15cee0f4626" /><Relationship Type="http://schemas.openxmlformats.org/officeDocument/2006/relationships/slide" Target="/ppt/slides/slide1.xml" Id="Rb9268884b6cd4cb0" /><Relationship Type="http://schemas.openxmlformats.org/officeDocument/2006/relationships/slide" Target="/ppt/slides/slide2.xml" Id="R521649a740fb4cfd" /><Relationship Type="http://schemas.openxmlformats.org/officeDocument/2006/relationships/slide" Target="/ppt/slides/slide3.xml" Id="R034603479e784ff4" /><Relationship Type="http://schemas.openxmlformats.org/officeDocument/2006/relationships/slide" Target="/ppt/slides/slide4.xml" Id="Rf95a83f5080b4157" /><Relationship Type="http://schemas.openxmlformats.org/officeDocument/2006/relationships/slide" Target="/ppt/slides/slide5.xml" Id="R73a2c06ebb4e4e2a" /><Relationship Type="http://schemas.openxmlformats.org/officeDocument/2006/relationships/slide" Target="/ppt/slides/slide6.xml" Id="R378e62aa35484171" /><Relationship Type="http://schemas.openxmlformats.org/officeDocument/2006/relationships/slide" Target="/ppt/slides/slide7.xml" Id="R97d6fd5b0d494b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53c94bbbb4f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cd763aa2f49c7" /><Relationship Type="http://schemas.openxmlformats.org/officeDocument/2006/relationships/theme" Target="/ppt/slideMasters/theme/theme1.xml" Id="R1ae877de5c1b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cd763aa2f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b5ab4545542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3581ca57f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0ad56db7f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c93fab19448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bc897b62a4a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b8beb8fa945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b5a65c3af4b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8 716 569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8 720 298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KROSBY ANDERS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KROSBY MORTEN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KROSBY KNUT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knut.krosby@bube.no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985 758 948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