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5a6ea696be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43327a1662463b"/>
  </p:sldMasterIdLst>
  <p:sldIdLst>
    <p:sldId xmlns:r="http://schemas.openxmlformats.org/officeDocument/2006/relationships" id="256" r:id="R009037330a534149"/>
    <p:sldId xmlns:r="http://schemas.openxmlformats.org/officeDocument/2006/relationships" id="257" r:id="Rb8df48c6263c4b47"/>
    <p:sldId xmlns:r="http://schemas.openxmlformats.org/officeDocument/2006/relationships" id="258" r:id="R730217f1f1c24b9b"/>
    <p:sldId xmlns:r="http://schemas.openxmlformats.org/officeDocument/2006/relationships" id="259" r:id="R99b29416cf534c7c"/>
    <p:sldId xmlns:r="http://schemas.openxmlformats.org/officeDocument/2006/relationships" id="260" r:id="Rc55544dc169d4165"/>
    <p:sldId xmlns:r="http://schemas.openxmlformats.org/officeDocument/2006/relationships" id="261" r:id="R8f62238905b5470d"/>
    <p:sldId xmlns:r="http://schemas.openxmlformats.org/officeDocument/2006/relationships" id="262" r:id="Rd0cd0ab3e036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3327a1662463b" /><Relationship Type="http://schemas.openxmlformats.org/officeDocument/2006/relationships/slide" Target="/ppt/slides/slide1.xml" Id="R009037330a534149" /><Relationship Type="http://schemas.openxmlformats.org/officeDocument/2006/relationships/slide" Target="/ppt/slides/slide2.xml" Id="Rb8df48c6263c4b47" /><Relationship Type="http://schemas.openxmlformats.org/officeDocument/2006/relationships/slide" Target="/ppt/slides/slide3.xml" Id="R730217f1f1c24b9b" /><Relationship Type="http://schemas.openxmlformats.org/officeDocument/2006/relationships/slide" Target="/ppt/slides/slide4.xml" Id="R99b29416cf534c7c" /><Relationship Type="http://schemas.openxmlformats.org/officeDocument/2006/relationships/slide" Target="/ppt/slides/slide5.xml" Id="Rc55544dc169d4165" /><Relationship Type="http://schemas.openxmlformats.org/officeDocument/2006/relationships/slide" Target="/ppt/slides/slide6.xml" Id="R8f62238905b5470d" /><Relationship Type="http://schemas.openxmlformats.org/officeDocument/2006/relationships/slide" Target="/ppt/slides/slide7.xml" Id="Rd0cd0ab3e036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9515d728741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5b03a441143f4" /><Relationship Type="http://schemas.openxmlformats.org/officeDocument/2006/relationships/theme" Target="/ppt/slideMasters/theme/theme1.xml" Id="R99582dc6fc1741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5b03a441143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1ec0bb2e8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37fc5cb9446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e8ef840d848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4b3e49874e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5c22e92cd48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278767d534a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f8b4787c9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K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K LARSEN AS ble etablert [år] og holder til i Bøstad.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29 784 759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4 142 427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3 946 592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25 445 798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28 994 409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KATE LEONORA IRENE LARSEN MALM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MALM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MALM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Vikingveien 436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8360 Bøstad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41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985 770 980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K LARSEN AS</a:t>
            </a:r>
          </a:p>
        </p:txBody>
      </p:sp>
    </p:spTree>
  </p:cSld>
  <p:clrMapOvr>
    <a:masterClrMapping xmlns:a="http://schemas.openxmlformats.org/drawingml/2006/main"/>
  </p:clrMapOvr>
</p:sld>
</file>