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e0495acbd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b5b1a00184f30"/>
  </p:sldMasterIdLst>
  <p:sldIdLst>
    <p:sldId xmlns:r="http://schemas.openxmlformats.org/officeDocument/2006/relationships" id="256" r:id="Ra18035d744fe43dd"/>
    <p:sldId xmlns:r="http://schemas.openxmlformats.org/officeDocument/2006/relationships" id="257" r:id="R2141d8076f9f474f"/>
    <p:sldId xmlns:r="http://schemas.openxmlformats.org/officeDocument/2006/relationships" id="258" r:id="Ra5530cfce7b04dfa"/>
    <p:sldId xmlns:r="http://schemas.openxmlformats.org/officeDocument/2006/relationships" id="259" r:id="Rb5cd22916a704c89"/>
    <p:sldId xmlns:r="http://schemas.openxmlformats.org/officeDocument/2006/relationships" id="260" r:id="Rfe9d1c4beaa6476c"/>
    <p:sldId xmlns:r="http://schemas.openxmlformats.org/officeDocument/2006/relationships" id="261" r:id="R76d9c3b282784b8f"/>
    <p:sldId xmlns:r="http://schemas.openxmlformats.org/officeDocument/2006/relationships" id="262" r:id="R60b408118581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b5b1a00184f30" /><Relationship Type="http://schemas.openxmlformats.org/officeDocument/2006/relationships/slide" Target="/ppt/slides/slide1.xml" Id="Ra18035d744fe43dd" /><Relationship Type="http://schemas.openxmlformats.org/officeDocument/2006/relationships/slide" Target="/ppt/slides/slide2.xml" Id="R2141d8076f9f474f" /><Relationship Type="http://schemas.openxmlformats.org/officeDocument/2006/relationships/slide" Target="/ppt/slides/slide3.xml" Id="Ra5530cfce7b04dfa" /><Relationship Type="http://schemas.openxmlformats.org/officeDocument/2006/relationships/slide" Target="/ppt/slides/slide4.xml" Id="Rb5cd22916a704c89" /><Relationship Type="http://schemas.openxmlformats.org/officeDocument/2006/relationships/slide" Target="/ppt/slides/slide5.xml" Id="Rfe9d1c4beaa6476c" /><Relationship Type="http://schemas.openxmlformats.org/officeDocument/2006/relationships/slide" Target="/ppt/slides/slide6.xml" Id="R76d9c3b282784b8f" /><Relationship Type="http://schemas.openxmlformats.org/officeDocument/2006/relationships/slide" Target="/ppt/slides/slide7.xml" Id="R60b408118581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835318c10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9818d62546fa" /><Relationship Type="http://schemas.openxmlformats.org/officeDocument/2006/relationships/theme" Target="/ppt/slideMasters/theme/theme1.xml" Id="R44a0e84da5cf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39818d625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8a1e89ad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54246b366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dac5e6833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6258c81d3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0cc08d9a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d8a165e8e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3286b05f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