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f2fe999bad241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41eab260eb4b80"/>
  </p:sldMasterIdLst>
  <p:sldIdLst>
    <p:sldId xmlns:r="http://schemas.openxmlformats.org/officeDocument/2006/relationships" id="256" r:id="R9c00c647a12a4ad4"/>
    <p:sldId xmlns:r="http://schemas.openxmlformats.org/officeDocument/2006/relationships" id="257" r:id="R4d7b2b01cca541df"/>
    <p:sldId xmlns:r="http://schemas.openxmlformats.org/officeDocument/2006/relationships" id="258" r:id="R271a3699c7c044a6"/>
    <p:sldId xmlns:r="http://schemas.openxmlformats.org/officeDocument/2006/relationships" id="259" r:id="Rdc78631936bc4247"/>
    <p:sldId xmlns:r="http://schemas.openxmlformats.org/officeDocument/2006/relationships" id="260" r:id="R8ce455a5639040a6"/>
    <p:sldId xmlns:r="http://schemas.openxmlformats.org/officeDocument/2006/relationships" id="261" r:id="Rf3c561cdebb8428f"/>
    <p:sldId xmlns:r="http://schemas.openxmlformats.org/officeDocument/2006/relationships" id="262" r:id="R2dd44019fb254bc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41eab260eb4b80" /><Relationship Type="http://schemas.openxmlformats.org/officeDocument/2006/relationships/slide" Target="/ppt/slides/slide1.xml" Id="R9c00c647a12a4ad4" /><Relationship Type="http://schemas.openxmlformats.org/officeDocument/2006/relationships/slide" Target="/ppt/slides/slide2.xml" Id="R4d7b2b01cca541df" /><Relationship Type="http://schemas.openxmlformats.org/officeDocument/2006/relationships/slide" Target="/ppt/slides/slide3.xml" Id="R271a3699c7c044a6" /><Relationship Type="http://schemas.openxmlformats.org/officeDocument/2006/relationships/slide" Target="/ppt/slides/slide4.xml" Id="Rdc78631936bc4247" /><Relationship Type="http://schemas.openxmlformats.org/officeDocument/2006/relationships/slide" Target="/ppt/slides/slide5.xml" Id="R8ce455a5639040a6" /><Relationship Type="http://schemas.openxmlformats.org/officeDocument/2006/relationships/slide" Target="/ppt/slides/slide6.xml" Id="Rf3c561cdebb8428f" /><Relationship Type="http://schemas.openxmlformats.org/officeDocument/2006/relationships/slide" Target="/ppt/slides/slide7.xml" Id="R2dd44019fb254bc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08824afb0438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d1327e4a04d90" /><Relationship Type="http://schemas.openxmlformats.org/officeDocument/2006/relationships/theme" Target="/ppt/slideMasters/theme/theme1.xml" Id="Raca972e9539c46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ed1327e4a04d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88ddd09a9743b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7bf8a2d7d43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fb7a12e8a745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287a0cb05942c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a15552673430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740f5346d5431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9d910a24124e1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BENTNESET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BENTNESET 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4 329 775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−2 463 715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−7 278 198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243 146 328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253 270 747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L.K.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Fosnagata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56 62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985 821 801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BENTNESET INVEST AS</a:t>
            </a:r>
          </a:p>
        </p:txBody>
      </p:sp>
    </p:spTree>
  </p:cSld>
  <p:clrMapOvr>
    <a:masterClrMapping xmlns:a="http://schemas.openxmlformats.org/drawingml/2006/main"/>
  </p:clrMapOvr>
</p:sld>
</file>