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0c4afa01942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f4f172915a4fa4"/>
  </p:sldMasterIdLst>
  <p:sldIdLst>
    <p:sldId xmlns:r="http://schemas.openxmlformats.org/officeDocument/2006/relationships" id="256" r:id="R3b2ea2595c104161"/>
    <p:sldId xmlns:r="http://schemas.openxmlformats.org/officeDocument/2006/relationships" id="257" r:id="R5ed2882d653d4b8d"/>
    <p:sldId xmlns:r="http://schemas.openxmlformats.org/officeDocument/2006/relationships" id="258" r:id="R1ec34a7c6d394be0"/>
    <p:sldId xmlns:r="http://schemas.openxmlformats.org/officeDocument/2006/relationships" id="259" r:id="R3fccc3a816624072"/>
    <p:sldId xmlns:r="http://schemas.openxmlformats.org/officeDocument/2006/relationships" id="260" r:id="Rba6bc9ff7cc142ff"/>
    <p:sldId xmlns:r="http://schemas.openxmlformats.org/officeDocument/2006/relationships" id="261" r:id="Rd7fe967c40bb47ca"/>
    <p:sldId xmlns:r="http://schemas.openxmlformats.org/officeDocument/2006/relationships" id="262" r:id="R9e7730676aef44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4f172915a4fa4" /><Relationship Type="http://schemas.openxmlformats.org/officeDocument/2006/relationships/slide" Target="/ppt/slides/slide1.xml" Id="R3b2ea2595c104161" /><Relationship Type="http://schemas.openxmlformats.org/officeDocument/2006/relationships/slide" Target="/ppt/slides/slide2.xml" Id="R5ed2882d653d4b8d" /><Relationship Type="http://schemas.openxmlformats.org/officeDocument/2006/relationships/slide" Target="/ppt/slides/slide3.xml" Id="R1ec34a7c6d394be0" /><Relationship Type="http://schemas.openxmlformats.org/officeDocument/2006/relationships/slide" Target="/ppt/slides/slide4.xml" Id="R3fccc3a816624072" /><Relationship Type="http://schemas.openxmlformats.org/officeDocument/2006/relationships/slide" Target="/ppt/slides/slide5.xml" Id="Rba6bc9ff7cc142ff" /><Relationship Type="http://schemas.openxmlformats.org/officeDocument/2006/relationships/slide" Target="/ppt/slides/slide6.xml" Id="Rd7fe967c40bb47ca" /><Relationship Type="http://schemas.openxmlformats.org/officeDocument/2006/relationships/slide" Target="/ppt/slides/slide7.xml" Id="R9e7730676aef44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2a082059f4f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7facd0028451e" /><Relationship Type="http://schemas.openxmlformats.org/officeDocument/2006/relationships/theme" Target="/ppt/slideMasters/theme/theme1.xml" Id="R3045630217da40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87facd002845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6246c26a84d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b8651365045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bfb7951584d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4bc41cae143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be8c371ce44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a2b4e7ec047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72f0727454d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VIKNA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−608 195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−3 918 029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36 766 638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46 216 198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QVIGSTAD WILLIKSEN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SIGMUND QVIGSTAD WILLIKSEN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SIGMUND WILLIKSEN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SIGMUND WILLIKSEN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Flerengstrand, Nordveien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ivar.williksen@vardia.no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985 919 038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VIKNA INVEST AS</a:t>
            </a:r>
          </a:p>
        </p:txBody>
      </p:sp>
    </p:spTree>
  </p:cSld>
  <p:clrMapOvr>
    <a:masterClrMapping xmlns:a="http://schemas.openxmlformats.org/drawingml/2006/main"/>
  </p:clrMapOvr>
</p:sld>
</file>