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589d8bb6c6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dd3696b94f493d"/>
  </p:sldMasterIdLst>
  <p:sldIdLst>
    <p:sldId xmlns:r="http://schemas.openxmlformats.org/officeDocument/2006/relationships" id="256" r:id="Rfbac38bddf404f6c"/>
    <p:sldId xmlns:r="http://schemas.openxmlformats.org/officeDocument/2006/relationships" id="257" r:id="Rf8c4422e026846bc"/>
    <p:sldId xmlns:r="http://schemas.openxmlformats.org/officeDocument/2006/relationships" id="258" r:id="R6ddda4bcf00844a3"/>
    <p:sldId xmlns:r="http://schemas.openxmlformats.org/officeDocument/2006/relationships" id="259" r:id="R3de9ab9cb9804aa0"/>
    <p:sldId xmlns:r="http://schemas.openxmlformats.org/officeDocument/2006/relationships" id="260" r:id="R491a456d4dbe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d3696b94f493d" /><Relationship Type="http://schemas.openxmlformats.org/officeDocument/2006/relationships/slide" Target="/ppt/slides/slide1.xml" Id="Rfbac38bddf404f6c" /><Relationship Type="http://schemas.openxmlformats.org/officeDocument/2006/relationships/slide" Target="/ppt/slides/slide2.xml" Id="Rf8c4422e026846bc" /><Relationship Type="http://schemas.openxmlformats.org/officeDocument/2006/relationships/slide" Target="/ppt/slides/slide3.xml" Id="R6ddda4bcf00844a3" /><Relationship Type="http://schemas.openxmlformats.org/officeDocument/2006/relationships/slide" Target="/ppt/slides/slide4.xml" Id="R3de9ab9cb9804aa0" /><Relationship Type="http://schemas.openxmlformats.org/officeDocument/2006/relationships/slide" Target="/ppt/slides/slide5.xml" Id="R491a456d4dbe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4155cc6be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4d3c4616d4ef3" /><Relationship Type="http://schemas.openxmlformats.org/officeDocument/2006/relationships/theme" Target="/ppt/slideMasters/theme/theme1.xml" Id="R5d27cb9eb6f340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04d3c4616d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5ada7316d4f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57b35a5ef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b272b6bcb4c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32cb3f2d847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9630323a047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SELMER EIENDOM HURDALSGATEN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EIENDOM HURDALSGATEN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SELMER EIENDOM HURDALSGATEN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EIENDOM HURDALSGATEN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EIENDOM HURDALSGATEN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EIENDOM HURDALSGATEN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EIENDOM HURDALSGATEN AS</a:t>
            </a:r>
          </a:p>
        </p:txBody>
      </p:sp>
    </p:spTree>
  </p:cSld>
  <p:clrMapOvr>
    <a:masterClrMapping xmlns:a="http://schemas.openxmlformats.org/drawingml/2006/main"/>
  </p:clrMapOvr>
</p:sld>
</file>