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3bf102bfd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baa3f3b3084c5f"/>
  </p:sldMasterIdLst>
  <p:sldIdLst>
    <p:sldId xmlns:r="http://schemas.openxmlformats.org/officeDocument/2006/relationships" id="256" r:id="Rcab490444ec54865"/>
    <p:sldId xmlns:r="http://schemas.openxmlformats.org/officeDocument/2006/relationships" id="257" r:id="R42fb70bb9270444b"/>
    <p:sldId xmlns:r="http://schemas.openxmlformats.org/officeDocument/2006/relationships" id="258" r:id="Rdbfe7c1aa46d46f8"/>
    <p:sldId xmlns:r="http://schemas.openxmlformats.org/officeDocument/2006/relationships" id="259" r:id="R2f15a613d7e34a4f"/>
    <p:sldId xmlns:r="http://schemas.openxmlformats.org/officeDocument/2006/relationships" id="260" r:id="R51069c71e15f4466"/>
    <p:sldId xmlns:r="http://schemas.openxmlformats.org/officeDocument/2006/relationships" id="261" r:id="Rae2528dfc6a14e45"/>
    <p:sldId xmlns:r="http://schemas.openxmlformats.org/officeDocument/2006/relationships" id="262" r:id="Rcf380d0c5704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aa3f3b3084c5f" /><Relationship Type="http://schemas.openxmlformats.org/officeDocument/2006/relationships/slide" Target="/ppt/slides/slide1.xml" Id="Rcab490444ec54865" /><Relationship Type="http://schemas.openxmlformats.org/officeDocument/2006/relationships/slide" Target="/ppt/slides/slide2.xml" Id="R42fb70bb9270444b" /><Relationship Type="http://schemas.openxmlformats.org/officeDocument/2006/relationships/slide" Target="/ppt/slides/slide3.xml" Id="Rdbfe7c1aa46d46f8" /><Relationship Type="http://schemas.openxmlformats.org/officeDocument/2006/relationships/slide" Target="/ppt/slides/slide4.xml" Id="R2f15a613d7e34a4f" /><Relationship Type="http://schemas.openxmlformats.org/officeDocument/2006/relationships/slide" Target="/ppt/slides/slide5.xml" Id="R51069c71e15f4466" /><Relationship Type="http://schemas.openxmlformats.org/officeDocument/2006/relationships/slide" Target="/ppt/slides/slide6.xml" Id="Rae2528dfc6a14e45" /><Relationship Type="http://schemas.openxmlformats.org/officeDocument/2006/relationships/slide" Target="/ppt/slides/slide7.xml" Id="Rcf380d0c5704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07c18851b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a97ab922f47d6" /><Relationship Type="http://schemas.openxmlformats.org/officeDocument/2006/relationships/theme" Target="/ppt/slideMasters/theme/theme1.xml" Id="R811d294033f4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a97ab922f47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328bf78e6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734ebac07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ae42f035a49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a9c916c69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8280b5869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ed573409043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cc736fc5446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−5 143 975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40 576 019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368 749 003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417 323 123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OLE HELLING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OLE HELLING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986 019 170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