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a2d4299dc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16c1d375149ac"/>
  </p:sldMasterIdLst>
  <p:sldIdLst>
    <p:sldId xmlns:r="http://schemas.openxmlformats.org/officeDocument/2006/relationships" id="256" r:id="R06f12a1b8e5d4902"/>
    <p:sldId xmlns:r="http://schemas.openxmlformats.org/officeDocument/2006/relationships" id="257" r:id="R06f921f2c9974cd5"/>
    <p:sldId xmlns:r="http://schemas.openxmlformats.org/officeDocument/2006/relationships" id="258" r:id="Rc867f47162254c17"/>
    <p:sldId xmlns:r="http://schemas.openxmlformats.org/officeDocument/2006/relationships" id="259" r:id="R4f2c3991d6bc467b"/>
    <p:sldId xmlns:r="http://schemas.openxmlformats.org/officeDocument/2006/relationships" id="260" r:id="Re141e5a686d14cee"/>
    <p:sldId xmlns:r="http://schemas.openxmlformats.org/officeDocument/2006/relationships" id="261" r:id="Rf0c66562f504403c"/>
    <p:sldId xmlns:r="http://schemas.openxmlformats.org/officeDocument/2006/relationships" id="262" r:id="R90c574e06130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16c1d375149ac" /><Relationship Type="http://schemas.openxmlformats.org/officeDocument/2006/relationships/slide" Target="/ppt/slides/slide1.xml" Id="R06f12a1b8e5d4902" /><Relationship Type="http://schemas.openxmlformats.org/officeDocument/2006/relationships/slide" Target="/ppt/slides/slide2.xml" Id="R06f921f2c9974cd5" /><Relationship Type="http://schemas.openxmlformats.org/officeDocument/2006/relationships/slide" Target="/ppt/slides/slide3.xml" Id="Rc867f47162254c17" /><Relationship Type="http://schemas.openxmlformats.org/officeDocument/2006/relationships/slide" Target="/ppt/slides/slide4.xml" Id="R4f2c3991d6bc467b" /><Relationship Type="http://schemas.openxmlformats.org/officeDocument/2006/relationships/slide" Target="/ppt/slides/slide5.xml" Id="Re141e5a686d14cee" /><Relationship Type="http://schemas.openxmlformats.org/officeDocument/2006/relationships/slide" Target="/ppt/slides/slide6.xml" Id="Rf0c66562f504403c" /><Relationship Type="http://schemas.openxmlformats.org/officeDocument/2006/relationships/slide" Target="/ppt/slides/slide7.xml" Id="R90c574e06130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47a21a994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ce98fba074bbb" /><Relationship Type="http://schemas.openxmlformats.org/officeDocument/2006/relationships/theme" Target="/ppt/slideMasters/theme/theme1.xml" Id="R88733f4c454c43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4ce98fba07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9db3b63e9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97f0c93d48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cde777554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b3b4c09af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88dce8cac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1ab0586464c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c9ca37cca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10 815 997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10 632 789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75 941 623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82 103 310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BØE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BØE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986 030 441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