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8ee1e376b49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08ca5e2c14e22"/>
  </p:sldMasterIdLst>
  <p:sldIdLst>
    <p:sldId xmlns:r="http://schemas.openxmlformats.org/officeDocument/2006/relationships" id="256" r:id="R19ad4cb71c014603"/>
    <p:sldId xmlns:r="http://schemas.openxmlformats.org/officeDocument/2006/relationships" id="257" r:id="R7fd9d35368ef4ed5"/>
    <p:sldId xmlns:r="http://schemas.openxmlformats.org/officeDocument/2006/relationships" id="258" r:id="Rd2af9adc7ad14897"/>
    <p:sldId xmlns:r="http://schemas.openxmlformats.org/officeDocument/2006/relationships" id="259" r:id="Raf13337f79ae4c62"/>
    <p:sldId xmlns:r="http://schemas.openxmlformats.org/officeDocument/2006/relationships" id="260" r:id="Rf7ea907dbfb746e3"/>
    <p:sldId xmlns:r="http://schemas.openxmlformats.org/officeDocument/2006/relationships" id="261" r:id="Ra582e0860f144316"/>
    <p:sldId xmlns:r="http://schemas.openxmlformats.org/officeDocument/2006/relationships" id="262" r:id="Ra48408b97922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08ca5e2c14e22" /><Relationship Type="http://schemas.openxmlformats.org/officeDocument/2006/relationships/slide" Target="/ppt/slides/slide1.xml" Id="R19ad4cb71c014603" /><Relationship Type="http://schemas.openxmlformats.org/officeDocument/2006/relationships/slide" Target="/ppt/slides/slide2.xml" Id="R7fd9d35368ef4ed5" /><Relationship Type="http://schemas.openxmlformats.org/officeDocument/2006/relationships/slide" Target="/ppt/slides/slide3.xml" Id="Rd2af9adc7ad14897" /><Relationship Type="http://schemas.openxmlformats.org/officeDocument/2006/relationships/slide" Target="/ppt/slides/slide4.xml" Id="Raf13337f79ae4c62" /><Relationship Type="http://schemas.openxmlformats.org/officeDocument/2006/relationships/slide" Target="/ppt/slides/slide5.xml" Id="Rf7ea907dbfb746e3" /><Relationship Type="http://schemas.openxmlformats.org/officeDocument/2006/relationships/slide" Target="/ppt/slides/slide6.xml" Id="Ra582e0860f144316" /><Relationship Type="http://schemas.openxmlformats.org/officeDocument/2006/relationships/slide" Target="/ppt/slides/slide7.xml" Id="Ra48408b97922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c9873ff91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e85bd20d642c4" /><Relationship Type="http://schemas.openxmlformats.org/officeDocument/2006/relationships/theme" Target="/ppt/slideMasters/theme/theme1.xml" Id="Rab538fa7dc0f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e85bd20d6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c0560fdcd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f74e6663e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99eeff889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3484555b5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1b494d73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a8d11c510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daa24244a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INVESTMENT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OLE MARTIN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OLE MARTIN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986 051 716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