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a1d8dacbf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d07568ffe4dac"/>
  </p:sldMasterIdLst>
  <p:sldIdLst>
    <p:sldId xmlns:r="http://schemas.openxmlformats.org/officeDocument/2006/relationships" id="256" r:id="R14080f7e455c4dc8"/>
    <p:sldId xmlns:r="http://schemas.openxmlformats.org/officeDocument/2006/relationships" id="257" r:id="R60f6492de9f84b26"/>
    <p:sldId xmlns:r="http://schemas.openxmlformats.org/officeDocument/2006/relationships" id="258" r:id="R545870ce69fb4537"/>
    <p:sldId xmlns:r="http://schemas.openxmlformats.org/officeDocument/2006/relationships" id="259" r:id="R2bd34ae86dd749ad"/>
    <p:sldId xmlns:r="http://schemas.openxmlformats.org/officeDocument/2006/relationships" id="260" r:id="R55ceb006cd3f4fd6"/>
    <p:sldId xmlns:r="http://schemas.openxmlformats.org/officeDocument/2006/relationships" id="261" r:id="R9f47484c9dfd457c"/>
    <p:sldId xmlns:r="http://schemas.openxmlformats.org/officeDocument/2006/relationships" id="262" r:id="R489502e966b8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d07568ffe4dac" /><Relationship Type="http://schemas.openxmlformats.org/officeDocument/2006/relationships/slide" Target="/ppt/slides/slide1.xml" Id="R14080f7e455c4dc8" /><Relationship Type="http://schemas.openxmlformats.org/officeDocument/2006/relationships/slide" Target="/ppt/slides/slide2.xml" Id="R60f6492de9f84b26" /><Relationship Type="http://schemas.openxmlformats.org/officeDocument/2006/relationships/slide" Target="/ppt/slides/slide3.xml" Id="R545870ce69fb4537" /><Relationship Type="http://schemas.openxmlformats.org/officeDocument/2006/relationships/slide" Target="/ppt/slides/slide4.xml" Id="R2bd34ae86dd749ad" /><Relationship Type="http://schemas.openxmlformats.org/officeDocument/2006/relationships/slide" Target="/ppt/slides/slide5.xml" Id="R55ceb006cd3f4fd6" /><Relationship Type="http://schemas.openxmlformats.org/officeDocument/2006/relationships/slide" Target="/ppt/slides/slide6.xml" Id="R9f47484c9dfd457c" /><Relationship Type="http://schemas.openxmlformats.org/officeDocument/2006/relationships/slide" Target="/ppt/slides/slide7.xml" Id="R489502e966b8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598800147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f627410b4526" /><Relationship Type="http://schemas.openxmlformats.org/officeDocument/2006/relationships/theme" Target="/ppt/slideMasters/theme/theme1.xml" Id="R019ff92fd4d8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df627410b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d2ea7eea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accfe822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ad5361b15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6c504436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296ec16fb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c39943ab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d89a53b1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