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521959846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d81047c544213"/>
  </p:sldMasterIdLst>
  <p:sldIdLst>
    <p:sldId xmlns:r="http://schemas.openxmlformats.org/officeDocument/2006/relationships" id="256" r:id="Rbc8aad58d72e4585"/>
    <p:sldId xmlns:r="http://schemas.openxmlformats.org/officeDocument/2006/relationships" id="257" r:id="R13b95f191620400c"/>
    <p:sldId xmlns:r="http://schemas.openxmlformats.org/officeDocument/2006/relationships" id="258" r:id="R0ae67536c00e4cd7"/>
    <p:sldId xmlns:r="http://schemas.openxmlformats.org/officeDocument/2006/relationships" id="259" r:id="R02bc8393d64844a3"/>
    <p:sldId xmlns:r="http://schemas.openxmlformats.org/officeDocument/2006/relationships" id="260" r:id="Rd5e8bb4476e44702"/>
    <p:sldId xmlns:r="http://schemas.openxmlformats.org/officeDocument/2006/relationships" id="261" r:id="R7c8454046398441a"/>
    <p:sldId xmlns:r="http://schemas.openxmlformats.org/officeDocument/2006/relationships" id="262" r:id="R21b656669dcc40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d81047c544213" /><Relationship Type="http://schemas.openxmlformats.org/officeDocument/2006/relationships/slide" Target="/ppt/slides/slide1.xml" Id="Rbc8aad58d72e4585" /><Relationship Type="http://schemas.openxmlformats.org/officeDocument/2006/relationships/slide" Target="/ppt/slides/slide2.xml" Id="R13b95f191620400c" /><Relationship Type="http://schemas.openxmlformats.org/officeDocument/2006/relationships/slide" Target="/ppt/slides/slide3.xml" Id="R0ae67536c00e4cd7" /><Relationship Type="http://schemas.openxmlformats.org/officeDocument/2006/relationships/slide" Target="/ppt/slides/slide4.xml" Id="R02bc8393d64844a3" /><Relationship Type="http://schemas.openxmlformats.org/officeDocument/2006/relationships/slide" Target="/ppt/slides/slide5.xml" Id="Rd5e8bb4476e44702" /><Relationship Type="http://schemas.openxmlformats.org/officeDocument/2006/relationships/slide" Target="/ppt/slides/slide6.xml" Id="R7c8454046398441a" /><Relationship Type="http://schemas.openxmlformats.org/officeDocument/2006/relationships/slide" Target="/ppt/slides/slide7.xml" Id="R21b656669dcc40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6f5b2d457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16163f5b4096" /><Relationship Type="http://schemas.openxmlformats.org/officeDocument/2006/relationships/theme" Target="/ppt/slideMasters/theme/theme1.xml" Id="Rc456ae4d4889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c16163f5b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6f8193d6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51f473b4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b6eeef90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166ebe784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a25876b9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387736e58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0cbb2fca8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2 580 393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5 899 715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SIW KNIVE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986 085 750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