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d2fe3fac4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b8ac1f66c495c"/>
  </p:sldMasterIdLst>
  <p:sldIdLst>
    <p:sldId xmlns:r="http://schemas.openxmlformats.org/officeDocument/2006/relationships" id="256" r:id="R25ae25ad1a5241ef"/>
    <p:sldId xmlns:r="http://schemas.openxmlformats.org/officeDocument/2006/relationships" id="257" r:id="R854e1efb1d2f405b"/>
    <p:sldId xmlns:r="http://schemas.openxmlformats.org/officeDocument/2006/relationships" id="258" r:id="R190794d07f904036"/>
    <p:sldId xmlns:r="http://schemas.openxmlformats.org/officeDocument/2006/relationships" id="259" r:id="Re70f2c37a05a4d39"/>
    <p:sldId xmlns:r="http://schemas.openxmlformats.org/officeDocument/2006/relationships" id="260" r:id="Rdef807bf7bf542ae"/>
    <p:sldId xmlns:r="http://schemas.openxmlformats.org/officeDocument/2006/relationships" id="261" r:id="R3de6349c16284862"/>
    <p:sldId xmlns:r="http://schemas.openxmlformats.org/officeDocument/2006/relationships" id="262" r:id="Rc9037234a646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b8ac1f66c495c" /><Relationship Type="http://schemas.openxmlformats.org/officeDocument/2006/relationships/slide" Target="/ppt/slides/slide1.xml" Id="R25ae25ad1a5241ef" /><Relationship Type="http://schemas.openxmlformats.org/officeDocument/2006/relationships/slide" Target="/ppt/slides/slide2.xml" Id="R854e1efb1d2f405b" /><Relationship Type="http://schemas.openxmlformats.org/officeDocument/2006/relationships/slide" Target="/ppt/slides/slide3.xml" Id="R190794d07f904036" /><Relationship Type="http://schemas.openxmlformats.org/officeDocument/2006/relationships/slide" Target="/ppt/slides/slide4.xml" Id="Re70f2c37a05a4d39" /><Relationship Type="http://schemas.openxmlformats.org/officeDocument/2006/relationships/slide" Target="/ppt/slides/slide5.xml" Id="Rdef807bf7bf542ae" /><Relationship Type="http://schemas.openxmlformats.org/officeDocument/2006/relationships/slide" Target="/ppt/slides/slide6.xml" Id="R3de6349c16284862" /><Relationship Type="http://schemas.openxmlformats.org/officeDocument/2006/relationships/slide" Target="/ppt/slides/slide7.xml" Id="Rc9037234a646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8d13eab40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5e26d0baf4ea1" /><Relationship Type="http://schemas.openxmlformats.org/officeDocument/2006/relationships/theme" Target="/ppt/slideMasters/theme/theme1.xml" Id="R05035cc17ff4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5e26d0baf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8275f2b7c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a91ab7d7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8178ada7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3f2d5022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c7683fb1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3c824b69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8796179e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