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b5d878970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23ade86a84e55"/>
  </p:sldMasterIdLst>
  <p:sldIdLst>
    <p:sldId xmlns:r="http://schemas.openxmlformats.org/officeDocument/2006/relationships" id="256" r:id="Re164e00929af4142"/>
    <p:sldId xmlns:r="http://schemas.openxmlformats.org/officeDocument/2006/relationships" id="257" r:id="R8e60eb0dac454c95"/>
    <p:sldId xmlns:r="http://schemas.openxmlformats.org/officeDocument/2006/relationships" id="258" r:id="Rd156ef42cedb4ae8"/>
    <p:sldId xmlns:r="http://schemas.openxmlformats.org/officeDocument/2006/relationships" id="259" r:id="Rac271a7b82434430"/>
    <p:sldId xmlns:r="http://schemas.openxmlformats.org/officeDocument/2006/relationships" id="260" r:id="R7e2560a9b2d44496"/>
    <p:sldId xmlns:r="http://schemas.openxmlformats.org/officeDocument/2006/relationships" id="261" r:id="Ref3086df1203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3ade86a84e55" /><Relationship Type="http://schemas.openxmlformats.org/officeDocument/2006/relationships/slide" Target="/ppt/slides/slide1.xml" Id="Re164e00929af4142" /><Relationship Type="http://schemas.openxmlformats.org/officeDocument/2006/relationships/slide" Target="/ppt/slides/slide2.xml" Id="R8e60eb0dac454c95" /><Relationship Type="http://schemas.openxmlformats.org/officeDocument/2006/relationships/slide" Target="/ppt/slides/slide3.xml" Id="Rd156ef42cedb4ae8" /><Relationship Type="http://schemas.openxmlformats.org/officeDocument/2006/relationships/slide" Target="/ppt/slides/slide4.xml" Id="Rac271a7b82434430" /><Relationship Type="http://schemas.openxmlformats.org/officeDocument/2006/relationships/slide" Target="/ppt/slides/slide5.xml" Id="R7e2560a9b2d44496" /><Relationship Type="http://schemas.openxmlformats.org/officeDocument/2006/relationships/slide" Target="/ppt/slides/slide6.xml" Id="Ref3086df1203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32a177021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04c75c0fb42b1" /><Relationship Type="http://schemas.openxmlformats.org/officeDocument/2006/relationships/theme" Target="/ppt/slideMasters/theme/theme1.xml" Id="R0f80c779180f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04c75c0fb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9a36f515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2a1f71df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84867ae7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6dbd825d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473a6325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9d9e6c5d8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