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8ed0f8beaa46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6532e1f1c547a6"/>
  </p:sldMasterIdLst>
  <p:sldIdLst>
    <p:sldId xmlns:r="http://schemas.openxmlformats.org/officeDocument/2006/relationships" id="256" r:id="R1153bbbd0f554eae"/>
    <p:sldId xmlns:r="http://schemas.openxmlformats.org/officeDocument/2006/relationships" id="257" r:id="Rdf6af9a2206d42aa"/>
    <p:sldId xmlns:r="http://schemas.openxmlformats.org/officeDocument/2006/relationships" id="258" r:id="R9a48bc844a584056"/>
    <p:sldId xmlns:r="http://schemas.openxmlformats.org/officeDocument/2006/relationships" id="259" r:id="R2ee67ef42e7244d7"/>
    <p:sldId xmlns:r="http://schemas.openxmlformats.org/officeDocument/2006/relationships" id="260" r:id="Rcfeb1b0dd1f3473e"/>
    <p:sldId xmlns:r="http://schemas.openxmlformats.org/officeDocument/2006/relationships" id="261" r:id="Ra8ff5fb479014956"/>
    <p:sldId xmlns:r="http://schemas.openxmlformats.org/officeDocument/2006/relationships" id="262" r:id="R8ea917ef0c7e4e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532e1f1c547a6" /><Relationship Type="http://schemas.openxmlformats.org/officeDocument/2006/relationships/slide" Target="/ppt/slides/slide1.xml" Id="R1153bbbd0f554eae" /><Relationship Type="http://schemas.openxmlformats.org/officeDocument/2006/relationships/slide" Target="/ppt/slides/slide2.xml" Id="Rdf6af9a2206d42aa" /><Relationship Type="http://schemas.openxmlformats.org/officeDocument/2006/relationships/slide" Target="/ppt/slides/slide3.xml" Id="R9a48bc844a584056" /><Relationship Type="http://schemas.openxmlformats.org/officeDocument/2006/relationships/slide" Target="/ppt/slides/slide4.xml" Id="R2ee67ef42e7244d7" /><Relationship Type="http://schemas.openxmlformats.org/officeDocument/2006/relationships/slide" Target="/ppt/slides/slide5.xml" Id="Rcfeb1b0dd1f3473e" /><Relationship Type="http://schemas.openxmlformats.org/officeDocument/2006/relationships/slide" Target="/ppt/slides/slide6.xml" Id="Ra8ff5fb479014956" /><Relationship Type="http://schemas.openxmlformats.org/officeDocument/2006/relationships/slide" Target="/ppt/slides/slide7.xml" Id="R8ea917ef0c7e4e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0ecda82b744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38a949c2741d2" /><Relationship Type="http://schemas.openxmlformats.org/officeDocument/2006/relationships/theme" Target="/ppt/slideMasters/theme/theme1.xml" Id="Rc5b504f5c50e46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d38a949c2741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1e219210d4b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097be565341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b5ea83a144e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2fc465ffb49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27fb2eb0e46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785e6970c42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fced3dec647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 &amp; REGNSKAP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1 799 391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hanne@finregn.no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