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b297a4d02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ffc348ccf4b5e"/>
  </p:sldMasterIdLst>
  <p:sldIdLst>
    <p:sldId xmlns:r="http://schemas.openxmlformats.org/officeDocument/2006/relationships" id="256" r:id="R7fc6462a7e304be5"/>
    <p:sldId xmlns:r="http://schemas.openxmlformats.org/officeDocument/2006/relationships" id="257" r:id="R2a35cdfd85d54237"/>
    <p:sldId xmlns:r="http://schemas.openxmlformats.org/officeDocument/2006/relationships" id="258" r:id="Rbf80bb3256ed4153"/>
    <p:sldId xmlns:r="http://schemas.openxmlformats.org/officeDocument/2006/relationships" id="259" r:id="R63825f9ff9594ecb"/>
    <p:sldId xmlns:r="http://schemas.openxmlformats.org/officeDocument/2006/relationships" id="260" r:id="Ra6a922adab104e06"/>
    <p:sldId xmlns:r="http://schemas.openxmlformats.org/officeDocument/2006/relationships" id="261" r:id="R61f4b7c91388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ffc348ccf4b5e" /><Relationship Type="http://schemas.openxmlformats.org/officeDocument/2006/relationships/slide" Target="/ppt/slides/slide1.xml" Id="R7fc6462a7e304be5" /><Relationship Type="http://schemas.openxmlformats.org/officeDocument/2006/relationships/slide" Target="/ppt/slides/slide2.xml" Id="R2a35cdfd85d54237" /><Relationship Type="http://schemas.openxmlformats.org/officeDocument/2006/relationships/slide" Target="/ppt/slides/slide3.xml" Id="Rbf80bb3256ed4153" /><Relationship Type="http://schemas.openxmlformats.org/officeDocument/2006/relationships/slide" Target="/ppt/slides/slide4.xml" Id="R63825f9ff9594ecb" /><Relationship Type="http://schemas.openxmlformats.org/officeDocument/2006/relationships/slide" Target="/ppt/slides/slide5.xml" Id="Ra6a922adab104e06" /><Relationship Type="http://schemas.openxmlformats.org/officeDocument/2006/relationships/slide" Target="/ppt/slides/slide6.xml" Id="R61f4b7c91388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1166c01c5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9f89046d4c30" /><Relationship Type="http://schemas.openxmlformats.org/officeDocument/2006/relationships/theme" Target="/ppt/slideMasters/theme/theme1.xml" Id="Reb0ae1b259a7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e9f89046d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1f36af760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fb366bd56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daa4011f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f5040be3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79694b025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c8848afb74e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VÅRT LANDS BLADMISJON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VÅRT LANDS BLADMISJON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6 573 299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6 573 299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03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VÅRT LANDS BLADMISJON</a:t>
            </a:r>
          </a:p>
        </p:txBody>
      </p:sp>
    </p:spTree>
  </p:cSld>
  <p:clrMapOvr>
    <a:masterClrMapping xmlns:a="http://schemas.openxmlformats.org/drawingml/2006/main"/>
  </p:clrMapOvr>
</p:sld>
</file>