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42f0cc7da345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634320943e4883"/>
  </p:sldMasterIdLst>
  <p:sldIdLst>
    <p:sldId xmlns:r="http://schemas.openxmlformats.org/officeDocument/2006/relationships" id="256" r:id="Rf01da98db9de4fb1"/>
    <p:sldId xmlns:r="http://schemas.openxmlformats.org/officeDocument/2006/relationships" id="257" r:id="R28eed83689af43c5"/>
    <p:sldId xmlns:r="http://schemas.openxmlformats.org/officeDocument/2006/relationships" id="258" r:id="Rdde908b954a44766"/>
    <p:sldId xmlns:r="http://schemas.openxmlformats.org/officeDocument/2006/relationships" id="259" r:id="R2737b3fd31434c13"/>
    <p:sldId xmlns:r="http://schemas.openxmlformats.org/officeDocument/2006/relationships" id="260" r:id="Red5994988d8b4517"/>
    <p:sldId xmlns:r="http://schemas.openxmlformats.org/officeDocument/2006/relationships" id="261" r:id="R4b96d47bf7494f30"/>
    <p:sldId xmlns:r="http://schemas.openxmlformats.org/officeDocument/2006/relationships" id="262" r:id="R15c67e0d403f42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34320943e4883" /><Relationship Type="http://schemas.openxmlformats.org/officeDocument/2006/relationships/slide" Target="/ppt/slides/slide1.xml" Id="Rf01da98db9de4fb1" /><Relationship Type="http://schemas.openxmlformats.org/officeDocument/2006/relationships/slide" Target="/ppt/slides/slide2.xml" Id="R28eed83689af43c5" /><Relationship Type="http://schemas.openxmlformats.org/officeDocument/2006/relationships/slide" Target="/ppt/slides/slide3.xml" Id="Rdde908b954a44766" /><Relationship Type="http://schemas.openxmlformats.org/officeDocument/2006/relationships/slide" Target="/ppt/slides/slide4.xml" Id="R2737b3fd31434c13" /><Relationship Type="http://schemas.openxmlformats.org/officeDocument/2006/relationships/slide" Target="/ppt/slides/slide5.xml" Id="Red5994988d8b4517" /><Relationship Type="http://schemas.openxmlformats.org/officeDocument/2006/relationships/slide" Target="/ppt/slides/slide6.xml" Id="R4b96d47bf7494f30" /><Relationship Type="http://schemas.openxmlformats.org/officeDocument/2006/relationships/slide" Target="/ppt/slides/slide7.xml" Id="R15c67e0d403f42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e40c0719d48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e73ff5eb14726" /><Relationship Type="http://schemas.openxmlformats.org/officeDocument/2006/relationships/theme" Target="/ppt/slideMasters/theme/theme1.xml" Id="Rc5d3a347d78340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fe73ff5eb147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358a42a064b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b0775588049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b8bc9f58247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3f52da93d4a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741403bd644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ba54a071b4f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2c0876c704b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SLETHAUG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EIENDOM AS ble etablert [år] og holder til i Hylkje.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2 287 507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25 670 287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26 988 374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JAN-PETTER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JOHANNES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TORILL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VIBEKE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Hylkjesvingen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5109 Hylkje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53 03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jps@peakgroup.no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986 175 741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