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5adcf8cfd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1d667d67e4b02"/>
  </p:sldMasterIdLst>
  <p:sldIdLst>
    <p:sldId xmlns:r="http://schemas.openxmlformats.org/officeDocument/2006/relationships" id="256" r:id="R47bc12dbebbf4dd9"/>
    <p:sldId xmlns:r="http://schemas.openxmlformats.org/officeDocument/2006/relationships" id="257" r:id="R5ea0bb8a92fb42c4"/>
    <p:sldId xmlns:r="http://schemas.openxmlformats.org/officeDocument/2006/relationships" id="258" r:id="R09b61f2114f04431"/>
    <p:sldId xmlns:r="http://schemas.openxmlformats.org/officeDocument/2006/relationships" id="259" r:id="Rb63c4c1ee388433b"/>
    <p:sldId xmlns:r="http://schemas.openxmlformats.org/officeDocument/2006/relationships" id="260" r:id="R7d756e828af04289"/>
    <p:sldId xmlns:r="http://schemas.openxmlformats.org/officeDocument/2006/relationships" id="261" r:id="Rf8c2ffb1da984a78"/>
    <p:sldId xmlns:r="http://schemas.openxmlformats.org/officeDocument/2006/relationships" id="262" r:id="Rcdb247bdf6e4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1d667d67e4b02" /><Relationship Type="http://schemas.openxmlformats.org/officeDocument/2006/relationships/slide" Target="/ppt/slides/slide1.xml" Id="R47bc12dbebbf4dd9" /><Relationship Type="http://schemas.openxmlformats.org/officeDocument/2006/relationships/slide" Target="/ppt/slides/slide2.xml" Id="R5ea0bb8a92fb42c4" /><Relationship Type="http://schemas.openxmlformats.org/officeDocument/2006/relationships/slide" Target="/ppt/slides/slide3.xml" Id="R09b61f2114f04431" /><Relationship Type="http://schemas.openxmlformats.org/officeDocument/2006/relationships/slide" Target="/ppt/slides/slide4.xml" Id="Rb63c4c1ee388433b" /><Relationship Type="http://schemas.openxmlformats.org/officeDocument/2006/relationships/slide" Target="/ppt/slides/slide5.xml" Id="R7d756e828af04289" /><Relationship Type="http://schemas.openxmlformats.org/officeDocument/2006/relationships/slide" Target="/ppt/slides/slide6.xml" Id="Rf8c2ffb1da984a78" /><Relationship Type="http://schemas.openxmlformats.org/officeDocument/2006/relationships/slide" Target="/ppt/slides/slide7.xml" Id="Rcdb247bdf6e4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7497997fd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d31efbef47c2" /><Relationship Type="http://schemas.openxmlformats.org/officeDocument/2006/relationships/theme" Target="/ppt/slideMasters/theme/theme1.xml" Id="Rc8aa7cd13277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5d31efbef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6afe7dcd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c363c197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e8277afb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91bd990b943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c7c3de529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2e4bf817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b0e39743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