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9d6a1b471e43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fac4023a44a2c"/>
  </p:sldMasterIdLst>
  <p:sldIdLst>
    <p:sldId xmlns:r="http://schemas.openxmlformats.org/officeDocument/2006/relationships" id="256" r:id="R0a252a0d44434e03"/>
    <p:sldId xmlns:r="http://schemas.openxmlformats.org/officeDocument/2006/relationships" id="257" r:id="R5b0f8c2a21524322"/>
    <p:sldId xmlns:r="http://schemas.openxmlformats.org/officeDocument/2006/relationships" id="258" r:id="R7dfd42f68339478e"/>
    <p:sldId xmlns:r="http://schemas.openxmlformats.org/officeDocument/2006/relationships" id="259" r:id="R476ec7b3a6d34e0e"/>
    <p:sldId xmlns:r="http://schemas.openxmlformats.org/officeDocument/2006/relationships" id="260" r:id="R41562e7009644fe2"/>
    <p:sldId xmlns:r="http://schemas.openxmlformats.org/officeDocument/2006/relationships" id="261" r:id="R7ade144e07754e9a"/>
    <p:sldId xmlns:r="http://schemas.openxmlformats.org/officeDocument/2006/relationships" id="262" r:id="R199ed842dde54c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fac4023a44a2c" /><Relationship Type="http://schemas.openxmlformats.org/officeDocument/2006/relationships/slide" Target="/ppt/slides/slide1.xml" Id="R0a252a0d44434e03" /><Relationship Type="http://schemas.openxmlformats.org/officeDocument/2006/relationships/slide" Target="/ppt/slides/slide2.xml" Id="R5b0f8c2a21524322" /><Relationship Type="http://schemas.openxmlformats.org/officeDocument/2006/relationships/slide" Target="/ppt/slides/slide3.xml" Id="R7dfd42f68339478e" /><Relationship Type="http://schemas.openxmlformats.org/officeDocument/2006/relationships/slide" Target="/ppt/slides/slide4.xml" Id="R476ec7b3a6d34e0e" /><Relationship Type="http://schemas.openxmlformats.org/officeDocument/2006/relationships/slide" Target="/ppt/slides/slide5.xml" Id="R41562e7009644fe2" /><Relationship Type="http://schemas.openxmlformats.org/officeDocument/2006/relationships/slide" Target="/ppt/slides/slide6.xml" Id="R7ade144e07754e9a" /><Relationship Type="http://schemas.openxmlformats.org/officeDocument/2006/relationships/slide" Target="/ppt/slides/slide7.xml" Id="R199ed842dde54c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c75c582b246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7e289428244c0" /><Relationship Type="http://schemas.openxmlformats.org/officeDocument/2006/relationships/theme" Target="/ppt/slideMasters/theme/theme1.xml" Id="R3ec189cc317c4a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77e289428244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2ccb45eba44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15b84cc704a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f69abd4464c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b92ec276f4d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fe19de2e647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7ecebedbb4f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ea3cc6c2048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261 360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−395 557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4 236 331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8 219 051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JØNTVEDT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Jøntvedt, Østvangveien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986 204 563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