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f24d38081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5602f62d3444d"/>
  </p:sldMasterIdLst>
  <p:sldIdLst>
    <p:sldId xmlns:r="http://schemas.openxmlformats.org/officeDocument/2006/relationships" id="256" r:id="Rf60f540a0dc94d84"/>
    <p:sldId xmlns:r="http://schemas.openxmlformats.org/officeDocument/2006/relationships" id="257" r:id="R218d6e8593bf4ea2"/>
    <p:sldId xmlns:r="http://schemas.openxmlformats.org/officeDocument/2006/relationships" id="258" r:id="R645ea9281e42467a"/>
    <p:sldId xmlns:r="http://schemas.openxmlformats.org/officeDocument/2006/relationships" id="259" r:id="Rd8e567e4d5454af4"/>
    <p:sldId xmlns:r="http://schemas.openxmlformats.org/officeDocument/2006/relationships" id="260" r:id="R6e4d11775244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5602f62d3444d" /><Relationship Type="http://schemas.openxmlformats.org/officeDocument/2006/relationships/slide" Target="/ppt/slides/slide1.xml" Id="Rf60f540a0dc94d84" /><Relationship Type="http://schemas.openxmlformats.org/officeDocument/2006/relationships/slide" Target="/ppt/slides/slide2.xml" Id="R218d6e8593bf4ea2" /><Relationship Type="http://schemas.openxmlformats.org/officeDocument/2006/relationships/slide" Target="/ppt/slides/slide3.xml" Id="R645ea9281e42467a" /><Relationship Type="http://schemas.openxmlformats.org/officeDocument/2006/relationships/slide" Target="/ppt/slides/slide4.xml" Id="Rd8e567e4d5454af4" /><Relationship Type="http://schemas.openxmlformats.org/officeDocument/2006/relationships/slide" Target="/ppt/slides/slide5.xml" Id="R6e4d11775244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6f9632185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e981604443b0" /><Relationship Type="http://schemas.openxmlformats.org/officeDocument/2006/relationships/theme" Target="/ppt/slideMasters/theme/theme1.xml" Id="R5b42017f6471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6e9816044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e1fbc218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bbcc8dee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1f0c51b3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a9d4fcfd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25a019f8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