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ba33708fac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913a95eadb4a91"/>
  </p:sldMasterIdLst>
  <p:sldIdLst>
    <p:sldId xmlns:r="http://schemas.openxmlformats.org/officeDocument/2006/relationships" id="256" r:id="R17fc2242b799459b"/>
    <p:sldId xmlns:r="http://schemas.openxmlformats.org/officeDocument/2006/relationships" id="257" r:id="Rc0d7019f6ef34b2c"/>
    <p:sldId xmlns:r="http://schemas.openxmlformats.org/officeDocument/2006/relationships" id="258" r:id="Ra0c6a935e817476e"/>
    <p:sldId xmlns:r="http://schemas.openxmlformats.org/officeDocument/2006/relationships" id="259" r:id="Rd4832760257244e4"/>
    <p:sldId xmlns:r="http://schemas.openxmlformats.org/officeDocument/2006/relationships" id="260" r:id="R7222cd6662494707"/>
    <p:sldId xmlns:r="http://schemas.openxmlformats.org/officeDocument/2006/relationships" id="261" r:id="Rc7ecc44b2bc547b7"/>
    <p:sldId xmlns:r="http://schemas.openxmlformats.org/officeDocument/2006/relationships" id="262" r:id="R13a2f264533749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13a95eadb4a91" /><Relationship Type="http://schemas.openxmlformats.org/officeDocument/2006/relationships/slide" Target="/ppt/slides/slide1.xml" Id="R17fc2242b799459b" /><Relationship Type="http://schemas.openxmlformats.org/officeDocument/2006/relationships/slide" Target="/ppt/slides/slide2.xml" Id="Rc0d7019f6ef34b2c" /><Relationship Type="http://schemas.openxmlformats.org/officeDocument/2006/relationships/slide" Target="/ppt/slides/slide3.xml" Id="Ra0c6a935e817476e" /><Relationship Type="http://schemas.openxmlformats.org/officeDocument/2006/relationships/slide" Target="/ppt/slides/slide4.xml" Id="Rd4832760257244e4" /><Relationship Type="http://schemas.openxmlformats.org/officeDocument/2006/relationships/slide" Target="/ppt/slides/slide5.xml" Id="R7222cd6662494707" /><Relationship Type="http://schemas.openxmlformats.org/officeDocument/2006/relationships/slide" Target="/ppt/slides/slide6.xml" Id="Rc7ecc44b2bc547b7" /><Relationship Type="http://schemas.openxmlformats.org/officeDocument/2006/relationships/slide" Target="/ppt/slides/slide7.xml" Id="R13a2f264533749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97508464a49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8b7301c8e43f0" /><Relationship Type="http://schemas.openxmlformats.org/officeDocument/2006/relationships/theme" Target="/ppt/slideMasters/theme/theme1.xml" Id="R641292fedf8641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a8b7301c8e43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3b6f1818141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384759d5d40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10f6cd3bc4c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c75a2a03c43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228728c6646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19ee0e8a942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37d6c227f43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ØKONOMI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32 174 793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1 739 579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857 244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342 160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17 256 597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VALUE GROUP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Heimdalsvegen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90 90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post@alpha-as.no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986 270 027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ØKONOMI AS</a:t>
            </a:r>
          </a:p>
        </p:txBody>
      </p:sp>
    </p:spTree>
  </p:cSld>
  <p:clrMapOvr>
    <a:masterClrMapping xmlns:a="http://schemas.openxmlformats.org/drawingml/2006/main"/>
  </p:clrMapOvr>
</p:sld>
</file>