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b4df45ec3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6b1e01df04598"/>
  </p:sldMasterIdLst>
  <p:sldIdLst>
    <p:sldId xmlns:r="http://schemas.openxmlformats.org/officeDocument/2006/relationships" id="256" r:id="R14e98be05ec34c33"/>
    <p:sldId xmlns:r="http://schemas.openxmlformats.org/officeDocument/2006/relationships" id="257" r:id="R2d363e0fc7394b66"/>
    <p:sldId xmlns:r="http://schemas.openxmlformats.org/officeDocument/2006/relationships" id="258" r:id="R179f7d1314044ceb"/>
    <p:sldId xmlns:r="http://schemas.openxmlformats.org/officeDocument/2006/relationships" id="259" r:id="Rade7a5e3febc45f4"/>
    <p:sldId xmlns:r="http://schemas.openxmlformats.org/officeDocument/2006/relationships" id="260" r:id="R9baa1b87cdd44cda"/>
    <p:sldId xmlns:r="http://schemas.openxmlformats.org/officeDocument/2006/relationships" id="261" r:id="R1a6a8fe9ea13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6b1e01df04598" /><Relationship Type="http://schemas.openxmlformats.org/officeDocument/2006/relationships/slide" Target="/ppt/slides/slide1.xml" Id="R14e98be05ec34c33" /><Relationship Type="http://schemas.openxmlformats.org/officeDocument/2006/relationships/slide" Target="/ppt/slides/slide2.xml" Id="R2d363e0fc7394b66" /><Relationship Type="http://schemas.openxmlformats.org/officeDocument/2006/relationships/slide" Target="/ppt/slides/slide3.xml" Id="R179f7d1314044ceb" /><Relationship Type="http://schemas.openxmlformats.org/officeDocument/2006/relationships/slide" Target="/ppt/slides/slide4.xml" Id="Rade7a5e3febc45f4" /><Relationship Type="http://schemas.openxmlformats.org/officeDocument/2006/relationships/slide" Target="/ppt/slides/slide5.xml" Id="R9baa1b87cdd44cda" /><Relationship Type="http://schemas.openxmlformats.org/officeDocument/2006/relationships/slide" Target="/ppt/slides/slide6.xml" Id="R1a6a8fe9ea13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29a57cdcd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19081933f42e7" /><Relationship Type="http://schemas.openxmlformats.org/officeDocument/2006/relationships/theme" Target="/ppt/slideMasters/theme/theme1.xml" Id="R6d34e3109108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19081933f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af14ba074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f2be15286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2eaa87c4e45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a5556d3b844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6132feb0e47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51a0bd18b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MUSHOM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Trossestien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