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691f20405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f4b3450fb44d0"/>
  </p:sldMasterIdLst>
  <p:sldIdLst>
    <p:sldId xmlns:r="http://schemas.openxmlformats.org/officeDocument/2006/relationships" id="256" r:id="R267258e665e44f74"/>
    <p:sldId xmlns:r="http://schemas.openxmlformats.org/officeDocument/2006/relationships" id="257" r:id="R663c50dc4b524870"/>
    <p:sldId xmlns:r="http://schemas.openxmlformats.org/officeDocument/2006/relationships" id="258" r:id="Rc1267df72b4d44f4"/>
    <p:sldId xmlns:r="http://schemas.openxmlformats.org/officeDocument/2006/relationships" id="259" r:id="Rd194e2ff1da9447a"/>
    <p:sldId xmlns:r="http://schemas.openxmlformats.org/officeDocument/2006/relationships" id="260" r:id="R21323a6d80f54bd1"/>
    <p:sldId xmlns:r="http://schemas.openxmlformats.org/officeDocument/2006/relationships" id="261" r:id="Rde138f69d6c5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f4b3450fb44d0" /><Relationship Type="http://schemas.openxmlformats.org/officeDocument/2006/relationships/slide" Target="/ppt/slides/slide1.xml" Id="R267258e665e44f74" /><Relationship Type="http://schemas.openxmlformats.org/officeDocument/2006/relationships/slide" Target="/ppt/slides/slide2.xml" Id="R663c50dc4b524870" /><Relationship Type="http://schemas.openxmlformats.org/officeDocument/2006/relationships/slide" Target="/ppt/slides/slide3.xml" Id="Rc1267df72b4d44f4" /><Relationship Type="http://schemas.openxmlformats.org/officeDocument/2006/relationships/slide" Target="/ppt/slides/slide4.xml" Id="Rd194e2ff1da9447a" /><Relationship Type="http://schemas.openxmlformats.org/officeDocument/2006/relationships/slide" Target="/ppt/slides/slide5.xml" Id="R21323a6d80f54bd1" /><Relationship Type="http://schemas.openxmlformats.org/officeDocument/2006/relationships/slide" Target="/ppt/slides/slide6.xml" Id="Rde138f69d6c5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52051610c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37b06f61845c2" /><Relationship Type="http://schemas.openxmlformats.org/officeDocument/2006/relationships/theme" Target="/ppt/slideMasters/theme/theme1.xml" Id="R2f0bd36c9a84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37b06f61845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b5ac3a20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79d556bfe45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9095b2b8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20a807578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24717c71349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578be34b1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