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cecf8235e449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5dbafc122a4911"/>
  </p:sldMasterIdLst>
  <p:sldIdLst>
    <p:sldId xmlns:r="http://schemas.openxmlformats.org/officeDocument/2006/relationships" id="256" r:id="R452507c0f3724cda"/>
    <p:sldId xmlns:r="http://schemas.openxmlformats.org/officeDocument/2006/relationships" id="257" r:id="R88fbbae321da4142"/>
    <p:sldId xmlns:r="http://schemas.openxmlformats.org/officeDocument/2006/relationships" id="258" r:id="Rac65be9c016b48a2"/>
    <p:sldId xmlns:r="http://schemas.openxmlformats.org/officeDocument/2006/relationships" id="259" r:id="R5ce24b255a644ca5"/>
    <p:sldId xmlns:r="http://schemas.openxmlformats.org/officeDocument/2006/relationships" id="260" r:id="R065008b65174466c"/>
    <p:sldId xmlns:r="http://schemas.openxmlformats.org/officeDocument/2006/relationships" id="261" r:id="Rdf9c011380bb4837"/>
    <p:sldId xmlns:r="http://schemas.openxmlformats.org/officeDocument/2006/relationships" id="262" r:id="R1dd45ba64b264f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5dbafc122a4911" /><Relationship Type="http://schemas.openxmlformats.org/officeDocument/2006/relationships/slide" Target="/ppt/slides/slide1.xml" Id="R452507c0f3724cda" /><Relationship Type="http://schemas.openxmlformats.org/officeDocument/2006/relationships/slide" Target="/ppt/slides/slide2.xml" Id="R88fbbae321da4142" /><Relationship Type="http://schemas.openxmlformats.org/officeDocument/2006/relationships/slide" Target="/ppt/slides/slide3.xml" Id="Rac65be9c016b48a2" /><Relationship Type="http://schemas.openxmlformats.org/officeDocument/2006/relationships/slide" Target="/ppt/slides/slide4.xml" Id="R5ce24b255a644ca5" /><Relationship Type="http://schemas.openxmlformats.org/officeDocument/2006/relationships/slide" Target="/ppt/slides/slide5.xml" Id="R065008b65174466c" /><Relationship Type="http://schemas.openxmlformats.org/officeDocument/2006/relationships/slide" Target="/ppt/slides/slide6.xml" Id="Rdf9c011380bb4837" /><Relationship Type="http://schemas.openxmlformats.org/officeDocument/2006/relationships/slide" Target="/ppt/slides/slide7.xml" Id="R1dd45ba64b264f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25103fad4942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4fedaea9c4d75" /><Relationship Type="http://schemas.openxmlformats.org/officeDocument/2006/relationships/theme" Target="/ppt/slideMasters/theme/theme1.xml" Id="R4642c2bd95c848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94fedaea9c4d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409936a314e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873e714704e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194bad05f48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e939905704b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6ad54b00d4d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d0ecda5a84c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652c7a91948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MUSHOM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MUSHOM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MUSHOM INVEST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MUSHOM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MUSHOM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MUSHOM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−763 693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645 474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42 044 521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53 621 141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MUSHOM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MUSHOM JAN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MUSHOM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Trossestien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986 294 708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MUSHOM INVEST AS</a:t>
            </a:r>
          </a:p>
        </p:txBody>
      </p:sp>
    </p:spTree>
  </p:cSld>
  <p:clrMapOvr>
    <a:masterClrMapping xmlns:a="http://schemas.openxmlformats.org/drawingml/2006/main"/>
  </p:clrMapOvr>
</p:sld>
</file>