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2dc42762b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996dc888c47d8"/>
  </p:sldMasterIdLst>
  <p:sldIdLst>
    <p:sldId xmlns:r="http://schemas.openxmlformats.org/officeDocument/2006/relationships" id="256" r:id="R31cd79ea3e444bb2"/>
    <p:sldId xmlns:r="http://schemas.openxmlformats.org/officeDocument/2006/relationships" id="257" r:id="R6c0c161bb1484f43"/>
    <p:sldId xmlns:r="http://schemas.openxmlformats.org/officeDocument/2006/relationships" id="258" r:id="R76671ef5ed294422"/>
    <p:sldId xmlns:r="http://schemas.openxmlformats.org/officeDocument/2006/relationships" id="259" r:id="R960c1f9ad5af419f"/>
    <p:sldId xmlns:r="http://schemas.openxmlformats.org/officeDocument/2006/relationships" id="260" r:id="R4d665b9c03b04675"/>
    <p:sldId xmlns:r="http://schemas.openxmlformats.org/officeDocument/2006/relationships" id="261" r:id="Rcf32647cebf24695"/>
    <p:sldId xmlns:r="http://schemas.openxmlformats.org/officeDocument/2006/relationships" id="262" r:id="Raa329b454bf8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996dc888c47d8" /><Relationship Type="http://schemas.openxmlformats.org/officeDocument/2006/relationships/slide" Target="/ppt/slides/slide1.xml" Id="R31cd79ea3e444bb2" /><Relationship Type="http://schemas.openxmlformats.org/officeDocument/2006/relationships/slide" Target="/ppt/slides/slide2.xml" Id="R6c0c161bb1484f43" /><Relationship Type="http://schemas.openxmlformats.org/officeDocument/2006/relationships/slide" Target="/ppt/slides/slide3.xml" Id="R76671ef5ed294422" /><Relationship Type="http://schemas.openxmlformats.org/officeDocument/2006/relationships/slide" Target="/ppt/slides/slide4.xml" Id="R960c1f9ad5af419f" /><Relationship Type="http://schemas.openxmlformats.org/officeDocument/2006/relationships/slide" Target="/ppt/slides/slide5.xml" Id="R4d665b9c03b04675" /><Relationship Type="http://schemas.openxmlformats.org/officeDocument/2006/relationships/slide" Target="/ppt/slides/slide6.xml" Id="Rcf32647cebf24695" /><Relationship Type="http://schemas.openxmlformats.org/officeDocument/2006/relationships/slide" Target="/ppt/slides/slide7.xml" Id="Raa329b454bf8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f86c76851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c7e1c2834ce2" /><Relationship Type="http://schemas.openxmlformats.org/officeDocument/2006/relationships/theme" Target="/ppt/slideMasters/theme/theme1.xml" Id="R9e356d434a5b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0c7e1c283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2a8712661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9059fb4f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47f8e68c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2a8276b3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855e2ba3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1738668c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ae36dfc0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MUSHOM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