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f5730961b541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c72de14f7647d0"/>
  </p:sldMasterIdLst>
  <p:sldIdLst>
    <p:sldId xmlns:r="http://schemas.openxmlformats.org/officeDocument/2006/relationships" id="256" r:id="R37b0284e7fdf41b6"/>
    <p:sldId xmlns:r="http://schemas.openxmlformats.org/officeDocument/2006/relationships" id="257" r:id="R2fa6cc0bec3c4329"/>
    <p:sldId xmlns:r="http://schemas.openxmlformats.org/officeDocument/2006/relationships" id="258" r:id="Rf34250d51b574fab"/>
    <p:sldId xmlns:r="http://schemas.openxmlformats.org/officeDocument/2006/relationships" id="259" r:id="R511caebbd7f74f1f"/>
    <p:sldId xmlns:r="http://schemas.openxmlformats.org/officeDocument/2006/relationships" id="260" r:id="R3e83d3b34dcd4491"/>
    <p:sldId xmlns:r="http://schemas.openxmlformats.org/officeDocument/2006/relationships" id="261" r:id="R12d66fbb0bab4888"/>
    <p:sldId xmlns:r="http://schemas.openxmlformats.org/officeDocument/2006/relationships" id="262" r:id="Rbd699a7961194a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c72de14f7647d0" /><Relationship Type="http://schemas.openxmlformats.org/officeDocument/2006/relationships/slide" Target="/ppt/slides/slide1.xml" Id="R37b0284e7fdf41b6" /><Relationship Type="http://schemas.openxmlformats.org/officeDocument/2006/relationships/slide" Target="/ppt/slides/slide2.xml" Id="R2fa6cc0bec3c4329" /><Relationship Type="http://schemas.openxmlformats.org/officeDocument/2006/relationships/slide" Target="/ppt/slides/slide3.xml" Id="Rf34250d51b574fab" /><Relationship Type="http://schemas.openxmlformats.org/officeDocument/2006/relationships/slide" Target="/ppt/slides/slide4.xml" Id="R511caebbd7f74f1f" /><Relationship Type="http://schemas.openxmlformats.org/officeDocument/2006/relationships/slide" Target="/ppt/slides/slide5.xml" Id="R3e83d3b34dcd4491" /><Relationship Type="http://schemas.openxmlformats.org/officeDocument/2006/relationships/slide" Target="/ppt/slides/slide6.xml" Id="R12d66fbb0bab4888" /><Relationship Type="http://schemas.openxmlformats.org/officeDocument/2006/relationships/slide" Target="/ppt/slides/slide7.xml" Id="Rbd699a7961194a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25414e1a2e4f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74d64d4354e84" /><Relationship Type="http://schemas.openxmlformats.org/officeDocument/2006/relationships/theme" Target="/ppt/slideMasters/theme/theme1.xml" Id="R88374592143a4a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874d64d4354e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7f9950bde48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8c955750049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af29f463548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a3402422749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bf524e0ee48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f9b96e2424f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4e85ce7874e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REGNSKAP-SERVICE FLEKKEFJORD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REGNSKAP-SERVICE FLEKKEFJORD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REGNSKAP-SERVICE FLEKKEFJORD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REGNSKAP-SERVICE FLEKKEFJORD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REGNSKAP-SERVICE FLEKKEFJORD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REGNSKAP-SERVICE FLEKKEFJORD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12 087 701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1 658 068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1 319 291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4 816 406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REGNSKAP-SERVICE FLEKKEFJORD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FLEKKEFJORD SPAREBANK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JØRGEN ØSTHUS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IREN MAURSET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LAURA SKARPENES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ARVE TØNNESSEN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REGNSKAP-SERVICE FLEKKEFJORD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3.etasje, Brogaten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4400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32 68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firma@regnskap-service.no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986 299 467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REGNSKAP-SERVICE FLEKKEFJORD AS</a:t>
            </a:r>
          </a:p>
        </p:txBody>
      </p:sp>
    </p:spTree>
  </p:cSld>
  <p:clrMapOvr>
    <a:masterClrMapping xmlns:a="http://schemas.openxmlformats.org/drawingml/2006/main"/>
  </p:clrMapOvr>
</p:sld>
</file>