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c16cea01ac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448286a0a4738"/>
  </p:sldMasterIdLst>
  <p:sldIdLst>
    <p:sldId xmlns:r="http://schemas.openxmlformats.org/officeDocument/2006/relationships" id="256" r:id="R6cb07feb8f3148d2"/>
    <p:sldId xmlns:r="http://schemas.openxmlformats.org/officeDocument/2006/relationships" id="257" r:id="Rc726c32b7d9346a2"/>
    <p:sldId xmlns:r="http://schemas.openxmlformats.org/officeDocument/2006/relationships" id="258" r:id="R87761a7500f34adc"/>
    <p:sldId xmlns:r="http://schemas.openxmlformats.org/officeDocument/2006/relationships" id="259" r:id="R9d3181fb4e59486e"/>
    <p:sldId xmlns:r="http://schemas.openxmlformats.org/officeDocument/2006/relationships" id="260" r:id="Ra3012312bf57489e"/>
    <p:sldId xmlns:r="http://schemas.openxmlformats.org/officeDocument/2006/relationships" id="261" r:id="R466874819f4b4199"/>
    <p:sldId xmlns:r="http://schemas.openxmlformats.org/officeDocument/2006/relationships" id="262" r:id="Rde4e9de11bff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448286a0a4738" /><Relationship Type="http://schemas.openxmlformats.org/officeDocument/2006/relationships/slide" Target="/ppt/slides/slide1.xml" Id="R6cb07feb8f3148d2" /><Relationship Type="http://schemas.openxmlformats.org/officeDocument/2006/relationships/slide" Target="/ppt/slides/slide2.xml" Id="Rc726c32b7d9346a2" /><Relationship Type="http://schemas.openxmlformats.org/officeDocument/2006/relationships/slide" Target="/ppt/slides/slide3.xml" Id="R87761a7500f34adc" /><Relationship Type="http://schemas.openxmlformats.org/officeDocument/2006/relationships/slide" Target="/ppt/slides/slide4.xml" Id="R9d3181fb4e59486e" /><Relationship Type="http://schemas.openxmlformats.org/officeDocument/2006/relationships/slide" Target="/ppt/slides/slide5.xml" Id="Ra3012312bf57489e" /><Relationship Type="http://schemas.openxmlformats.org/officeDocument/2006/relationships/slide" Target="/ppt/slides/slide6.xml" Id="R466874819f4b4199" /><Relationship Type="http://schemas.openxmlformats.org/officeDocument/2006/relationships/slide" Target="/ppt/slides/slide7.xml" Id="Rde4e9de11bff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752cdc65e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0c19d66384025" /><Relationship Type="http://schemas.openxmlformats.org/officeDocument/2006/relationships/theme" Target="/ppt/slideMasters/theme/theme1.xml" Id="R0d0924678e6a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0c19d6638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82e6ba8b64e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494a44b39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a9ba57a71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6a33ea5bf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236b4036c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c003650c9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2340f4020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CUMULUS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195 125 439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265 766 843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RIDDERVOLD ESBEN ADOLF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986 304 150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